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54e8ec15ab4b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f2b9bddca547e8"/>
  </p:sldMasterIdLst>
  <p:sldIdLst>
    <p:sldId xmlns:r="http://schemas.openxmlformats.org/officeDocument/2006/relationships" id="256" r:id="R3bda81e5afb84480"/>
    <p:sldId xmlns:r="http://schemas.openxmlformats.org/officeDocument/2006/relationships" id="257" r:id="R62ea401f42b04885"/>
    <p:sldId xmlns:r="http://schemas.openxmlformats.org/officeDocument/2006/relationships" id="258" r:id="R7d1f26cab9344277"/>
    <p:sldId xmlns:r="http://schemas.openxmlformats.org/officeDocument/2006/relationships" id="259" r:id="R09422ec0e3a34f40"/>
    <p:sldId xmlns:r="http://schemas.openxmlformats.org/officeDocument/2006/relationships" id="260" r:id="R9751f8805e9141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2b9bddca547e8" /><Relationship Type="http://schemas.openxmlformats.org/officeDocument/2006/relationships/slide" Target="/ppt/slides/slide1.xml" Id="R3bda81e5afb84480" /><Relationship Type="http://schemas.openxmlformats.org/officeDocument/2006/relationships/slide" Target="/ppt/slides/slide2.xml" Id="R62ea401f42b04885" /><Relationship Type="http://schemas.openxmlformats.org/officeDocument/2006/relationships/slide" Target="/ppt/slides/slide3.xml" Id="R7d1f26cab9344277" /><Relationship Type="http://schemas.openxmlformats.org/officeDocument/2006/relationships/slide" Target="/ppt/slides/slide4.xml" Id="R09422ec0e3a34f40" /><Relationship Type="http://schemas.openxmlformats.org/officeDocument/2006/relationships/slide" Target="/ppt/slides/slide5.xml" Id="R9751f8805e9141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17aaf2053e4a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0caa00b3c4325" /><Relationship Type="http://schemas.openxmlformats.org/officeDocument/2006/relationships/theme" Target="/ppt/slideMasters/theme/theme1.xml" Id="R967ecc06cbdc47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a0caa00b3c43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22ea825ef4f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a3c5123ba43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91f82581e49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a851bb80f49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4f1c7df8243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KULSTAD VVS OG VARMESERVICE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KULSTAD VVS OG VARMESERVICE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KULSTAD VVS OG VARMESERVICE ble etablert [år] og holder til i Vuku.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KULSTAD VVS OG VARMESERVICE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KULSTAD VVS OG VARMESERVICE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KULSTAD VVS OG VARMESERVICE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Garlivegen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7660 Vuku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04 50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knut@kulstadvvs.no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979 229 208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KULSTAD VVS OG VARMESERVICE</a:t>
            </a:r>
          </a:p>
        </p:txBody>
      </p:sp>
    </p:spTree>
  </p:cSld>
  <p:clrMapOvr>
    <a:masterClrMapping xmlns:a="http://schemas.openxmlformats.org/drawingml/2006/main"/>
  </p:clrMapOvr>
</p:sld>
</file>