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e0600ebf0d49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641c8322a41d7"/>
  </p:sldMasterIdLst>
  <p:sldIdLst>
    <p:sldId xmlns:r="http://schemas.openxmlformats.org/officeDocument/2006/relationships" id="256" r:id="R2e85c53dc9774ad5"/>
    <p:sldId xmlns:r="http://schemas.openxmlformats.org/officeDocument/2006/relationships" id="257" r:id="R75708bd8991d4aef"/>
    <p:sldId xmlns:r="http://schemas.openxmlformats.org/officeDocument/2006/relationships" id="258" r:id="R1956985620724e60"/>
    <p:sldId xmlns:r="http://schemas.openxmlformats.org/officeDocument/2006/relationships" id="259" r:id="R35345caa53074f13"/>
    <p:sldId xmlns:r="http://schemas.openxmlformats.org/officeDocument/2006/relationships" id="260" r:id="Ra9e07c0832f6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641c8322a41d7" /><Relationship Type="http://schemas.openxmlformats.org/officeDocument/2006/relationships/slide" Target="/ppt/slides/slide1.xml" Id="R2e85c53dc9774ad5" /><Relationship Type="http://schemas.openxmlformats.org/officeDocument/2006/relationships/slide" Target="/ppt/slides/slide2.xml" Id="R75708bd8991d4aef" /><Relationship Type="http://schemas.openxmlformats.org/officeDocument/2006/relationships/slide" Target="/ppt/slides/slide3.xml" Id="R1956985620724e60" /><Relationship Type="http://schemas.openxmlformats.org/officeDocument/2006/relationships/slide" Target="/ppt/slides/slide4.xml" Id="R35345caa53074f13" /><Relationship Type="http://schemas.openxmlformats.org/officeDocument/2006/relationships/slide" Target="/ppt/slides/slide5.xml" Id="Ra9e07c0832f6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6fe3d6486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9f75b36a04c2b" /><Relationship Type="http://schemas.openxmlformats.org/officeDocument/2006/relationships/theme" Target="/ppt/slideMasters/theme/theme1.xml" Id="Re6bdc593f18d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9f75b36a04c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bbb8235074d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558f958d5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3125c3e2d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79fbd371c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85250ceea46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BCC DRAMMEN SANDE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BCC DRAMMEN SANDE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BCC DRAMMEN SANDE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BCC DRAMMEN SANDE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BCC DRAMMEN SANDE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BCC DRAMMEN SANDE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Bolstadgata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979 254 121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BCC DRAMMEN SANDE</a:t>
            </a:r>
          </a:p>
        </p:txBody>
      </p:sp>
    </p:spTree>
  </p:cSld>
  <p:clrMapOvr>
    <a:masterClrMapping xmlns:a="http://schemas.openxmlformats.org/drawingml/2006/main"/>
  </p:clrMapOvr>
</p:sld>
</file>