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825398634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6b26dd6264be3"/>
  </p:sldMasterIdLst>
  <p:sldIdLst>
    <p:sldId xmlns:r="http://schemas.openxmlformats.org/officeDocument/2006/relationships" id="256" r:id="Recd7542e993e4607"/>
    <p:sldId xmlns:r="http://schemas.openxmlformats.org/officeDocument/2006/relationships" id="257" r:id="R380265be217946c8"/>
    <p:sldId xmlns:r="http://schemas.openxmlformats.org/officeDocument/2006/relationships" id="258" r:id="Rcd67a499cf4d4f76"/>
    <p:sldId xmlns:r="http://schemas.openxmlformats.org/officeDocument/2006/relationships" id="259" r:id="R444e50223cf44a2e"/>
    <p:sldId xmlns:r="http://schemas.openxmlformats.org/officeDocument/2006/relationships" id="260" r:id="Raad85493e9ff42ba"/>
    <p:sldId xmlns:r="http://schemas.openxmlformats.org/officeDocument/2006/relationships" id="261" r:id="R3fa58083e0e9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6b26dd6264be3" /><Relationship Type="http://schemas.openxmlformats.org/officeDocument/2006/relationships/slide" Target="/ppt/slides/slide1.xml" Id="Recd7542e993e4607" /><Relationship Type="http://schemas.openxmlformats.org/officeDocument/2006/relationships/slide" Target="/ppt/slides/slide2.xml" Id="R380265be217946c8" /><Relationship Type="http://schemas.openxmlformats.org/officeDocument/2006/relationships/slide" Target="/ppt/slides/slide3.xml" Id="Rcd67a499cf4d4f76" /><Relationship Type="http://schemas.openxmlformats.org/officeDocument/2006/relationships/slide" Target="/ppt/slides/slide4.xml" Id="R444e50223cf44a2e" /><Relationship Type="http://schemas.openxmlformats.org/officeDocument/2006/relationships/slide" Target="/ppt/slides/slide5.xml" Id="Raad85493e9ff42ba" /><Relationship Type="http://schemas.openxmlformats.org/officeDocument/2006/relationships/slide" Target="/ppt/slides/slide6.xml" Id="R3fa58083e0e9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6525e5844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56b66ff84ed6" /><Relationship Type="http://schemas.openxmlformats.org/officeDocument/2006/relationships/theme" Target="/ppt/slideMasters/theme/theme1.xml" Id="Rb2af931bd362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556b66ff8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7ce9f956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ddb69f64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d84e8f0d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78a214aa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3a3ec0c0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ffa87277f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SONJA OG EMIL AUBERTS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OG EMIL AUBERTS LEGAT STI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−3 718 982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36 273 383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119 875 425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121 605 916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SONJA OG EMIL AUBERTS LEGAT STI</a:t>
            </a:r>
          </a:p>
        </p:txBody>
      </p:sp>
    </p:spTree>
  </p:cSld>
  <p:clrMapOvr>
    <a:masterClrMapping xmlns:a="http://schemas.openxmlformats.org/drawingml/2006/main"/>
  </p:clrMapOvr>
</p:sld>
</file>