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ebb553846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e50392ec4e44ae"/>
  </p:sldMasterIdLst>
  <p:sldIdLst>
    <p:sldId xmlns:r="http://schemas.openxmlformats.org/officeDocument/2006/relationships" id="256" r:id="R10f6211079324b58"/>
    <p:sldId xmlns:r="http://schemas.openxmlformats.org/officeDocument/2006/relationships" id="257" r:id="R2d98416d953044d8"/>
    <p:sldId xmlns:r="http://schemas.openxmlformats.org/officeDocument/2006/relationships" id="258" r:id="R23d69e51e06d41de"/>
    <p:sldId xmlns:r="http://schemas.openxmlformats.org/officeDocument/2006/relationships" id="259" r:id="R13b17037920747e4"/>
    <p:sldId xmlns:r="http://schemas.openxmlformats.org/officeDocument/2006/relationships" id="260" r:id="R167d0a0ac765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50392ec4e44ae" /><Relationship Type="http://schemas.openxmlformats.org/officeDocument/2006/relationships/slide" Target="/ppt/slides/slide1.xml" Id="R10f6211079324b58" /><Relationship Type="http://schemas.openxmlformats.org/officeDocument/2006/relationships/slide" Target="/ppt/slides/slide2.xml" Id="R2d98416d953044d8" /><Relationship Type="http://schemas.openxmlformats.org/officeDocument/2006/relationships/slide" Target="/ppt/slides/slide3.xml" Id="R23d69e51e06d41de" /><Relationship Type="http://schemas.openxmlformats.org/officeDocument/2006/relationships/slide" Target="/ppt/slides/slide4.xml" Id="R13b17037920747e4" /><Relationship Type="http://schemas.openxmlformats.org/officeDocument/2006/relationships/slide" Target="/ppt/slides/slide5.xml" Id="R167d0a0ac765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a93187f7d4d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a3cda21094f5a" /><Relationship Type="http://schemas.openxmlformats.org/officeDocument/2006/relationships/theme" Target="/ppt/slideMasters/theme/theme1.xml" Id="R0847db141b1445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aa3cda2109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cb517f7fb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aa6c54aba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17ade09624b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f8572720a44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21a39e05a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ARBEIDERAVHOLDSLAGET FRISINN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ARBEIDERAVHOLDSLAGET FRISINN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ARBEIDERAVHOLDSLAGET FRISINN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ARBEIDERAVHOLDSLAGET FRISINN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ARBEIDERAVHOLDSLAGET FRISINN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ARBEIDERAVHOLDSLAGET FRISINN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Roalkvam, Breivikveien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gunnar.roalkvam@lyse.net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979 255 071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ARBEIDERAVHOLDSLAGET FRISINN</a:t>
            </a:r>
          </a:p>
        </p:txBody>
      </p:sp>
    </p:spTree>
  </p:cSld>
  <p:clrMapOvr>
    <a:masterClrMapping xmlns:a="http://schemas.openxmlformats.org/drawingml/2006/main"/>
  </p:clrMapOvr>
</p:sld>
</file>