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7fd99481e49488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e644818e3b44528"/>
  </p:sldMasterIdLst>
  <p:sldIdLst>
    <p:sldId xmlns:r="http://schemas.openxmlformats.org/officeDocument/2006/relationships" id="256" r:id="R8d6251848a7944ca"/>
    <p:sldId xmlns:r="http://schemas.openxmlformats.org/officeDocument/2006/relationships" id="257" r:id="R3cc1d5e88b404220"/>
    <p:sldId xmlns:r="http://schemas.openxmlformats.org/officeDocument/2006/relationships" id="258" r:id="Rfc0f47dbab0a4649"/>
    <p:sldId xmlns:r="http://schemas.openxmlformats.org/officeDocument/2006/relationships" id="259" r:id="R66a882a6ccf7402b"/>
    <p:sldId xmlns:r="http://schemas.openxmlformats.org/officeDocument/2006/relationships" id="260" r:id="Rdc095a5cc3544787"/>
    <p:sldId xmlns:r="http://schemas.openxmlformats.org/officeDocument/2006/relationships" id="261" r:id="Rbefcdd871b8f4aba"/>
    <p:sldId xmlns:r="http://schemas.openxmlformats.org/officeDocument/2006/relationships" id="262" r:id="R72e6ae863ded484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e644818e3b44528" /><Relationship Type="http://schemas.openxmlformats.org/officeDocument/2006/relationships/slide" Target="/ppt/slides/slide1.xml" Id="R8d6251848a7944ca" /><Relationship Type="http://schemas.openxmlformats.org/officeDocument/2006/relationships/slide" Target="/ppt/slides/slide2.xml" Id="R3cc1d5e88b404220" /><Relationship Type="http://schemas.openxmlformats.org/officeDocument/2006/relationships/slide" Target="/ppt/slides/slide3.xml" Id="Rfc0f47dbab0a4649" /><Relationship Type="http://schemas.openxmlformats.org/officeDocument/2006/relationships/slide" Target="/ppt/slides/slide4.xml" Id="R66a882a6ccf7402b" /><Relationship Type="http://schemas.openxmlformats.org/officeDocument/2006/relationships/slide" Target="/ppt/slides/slide5.xml" Id="Rdc095a5cc3544787" /><Relationship Type="http://schemas.openxmlformats.org/officeDocument/2006/relationships/slide" Target="/ppt/slides/slide6.xml" Id="Rbefcdd871b8f4aba" /><Relationship Type="http://schemas.openxmlformats.org/officeDocument/2006/relationships/slide" Target="/ppt/slides/slide7.xml" Id="R72e6ae863ded484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2316b3b4a3c41b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c0f7396c5a43df" /><Relationship Type="http://schemas.openxmlformats.org/officeDocument/2006/relationships/theme" Target="/ppt/slideMasters/theme/theme1.xml" Id="R6172c398f82f458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cc0f7396c5a43d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108ff9c304454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538d49273c4dd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09c718665e446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c66a9a0d07448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267fee78df45f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e0f8b15cc0407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92e92760e441a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ORDO INVESTERINGSSELSKAP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ORDO INVESTERINGSSELSKAP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ORDO INVESTERINGSSELSKAP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ORDO INVESTERINGSSELSKAP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ORDO INVESTERINGSSELSKAP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ORDO INVESTERINGSSELSKAP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−96 134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3 402 952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22 654 241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37 162 733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ORDO INVESTERINGSSELSKAP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LARSEN IVAR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ORDO INVESTERINGSSELSKAP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Kirkeåsveien 6A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1178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11 68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979 263 279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ORDO INVESTERINGSSELSKAP AS</a:t>
            </a:r>
          </a:p>
        </p:txBody>
      </p:sp>
    </p:spTree>
  </p:cSld>
  <p:clrMapOvr>
    <a:masterClrMapping xmlns:a="http://schemas.openxmlformats.org/drawingml/2006/main"/>
  </p:clrMapOvr>
</p:sld>
</file>