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ea54a52db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0eca6b2f740c1"/>
  </p:sldMasterIdLst>
  <p:sldIdLst>
    <p:sldId xmlns:r="http://schemas.openxmlformats.org/officeDocument/2006/relationships" id="256" r:id="Rb5403f7f70ba4bdb"/>
    <p:sldId xmlns:r="http://schemas.openxmlformats.org/officeDocument/2006/relationships" id="257" r:id="R6a020758181b4723"/>
    <p:sldId xmlns:r="http://schemas.openxmlformats.org/officeDocument/2006/relationships" id="258" r:id="Rea3553f4e6384e46"/>
    <p:sldId xmlns:r="http://schemas.openxmlformats.org/officeDocument/2006/relationships" id="259" r:id="R0160ec5dd64841b5"/>
    <p:sldId xmlns:r="http://schemas.openxmlformats.org/officeDocument/2006/relationships" id="260" r:id="R676924d69cf6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0eca6b2f740c1" /><Relationship Type="http://schemas.openxmlformats.org/officeDocument/2006/relationships/slide" Target="/ppt/slides/slide1.xml" Id="Rb5403f7f70ba4bdb" /><Relationship Type="http://schemas.openxmlformats.org/officeDocument/2006/relationships/slide" Target="/ppt/slides/slide2.xml" Id="R6a020758181b4723" /><Relationship Type="http://schemas.openxmlformats.org/officeDocument/2006/relationships/slide" Target="/ppt/slides/slide3.xml" Id="Rea3553f4e6384e46" /><Relationship Type="http://schemas.openxmlformats.org/officeDocument/2006/relationships/slide" Target="/ppt/slides/slide4.xml" Id="R0160ec5dd64841b5" /><Relationship Type="http://schemas.openxmlformats.org/officeDocument/2006/relationships/slide" Target="/ppt/slides/slide5.xml" Id="R676924d69cf6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749a1ff9d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159003c954114" /><Relationship Type="http://schemas.openxmlformats.org/officeDocument/2006/relationships/theme" Target="/ppt/slideMasters/theme/theme1.xml" Id="R692485776cdd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159003c95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958721cda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26c38a3e0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ba1d60bb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de1ba3f7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3aaaad595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 OG TØMRERMESTER Romar Bryhn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TØMRERMESTER Romar Bryhn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 OG TØMRERMESTER Romar Bryhn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TØMRERMESTER Romar Bryhn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TØMRERMESTER Romar Bryhn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TØMRERMESTER Romar Bryhn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Båtstøveien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00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979 274 289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TØMRERMESTER Romar Bryhn</a:t>
            </a:r>
          </a:p>
        </p:txBody>
      </p:sp>
    </p:spTree>
  </p:cSld>
  <p:clrMapOvr>
    <a:masterClrMapping xmlns:a="http://schemas.openxmlformats.org/drawingml/2006/main"/>
  </p:clrMapOvr>
</p:sld>
</file>