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aafd57706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c0951f34c4fbe"/>
  </p:sldMasterIdLst>
  <p:sldIdLst>
    <p:sldId xmlns:r="http://schemas.openxmlformats.org/officeDocument/2006/relationships" id="256" r:id="Rea254b6dfb9646fe"/>
    <p:sldId xmlns:r="http://schemas.openxmlformats.org/officeDocument/2006/relationships" id="257" r:id="R8e50bead17a14b5d"/>
    <p:sldId xmlns:r="http://schemas.openxmlformats.org/officeDocument/2006/relationships" id="258" r:id="R466dee63b8994711"/>
    <p:sldId xmlns:r="http://schemas.openxmlformats.org/officeDocument/2006/relationships" id="259" r:id="R3474484008324427"/>
    <p:sldId xmlns:r="http://schemas.openxmlformats.org/officeDocument/2006/relationships" id="260" r:id="R0fbe67a5233846ac"/>
    <p:sldId xmlns:r="http://schemas.openxmlformats.org/officeDocument/2006/relationships" id="261" r:id="R40bfd154808847e4"/>
    <p:sldId xmlns:r="http://schemas.openxmlformats.org/officeDocument/2006/relationships" id="262" r:id="R15d69d5e3057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c0951f34c4fbe" /><Relationship Type="http://schemas.openxmlformats.org/officeDocument/2006/relationships/slide" Target="/ppt/slides/slide1.xml" Id="Rea254b6dfb9646fe" /><Relationship Type="http://schemas.openxmlformats.org/officeDocument/2006/relationships/slide" Target="/ppt/slides/slide2.xml" Id="R8e50bead17a14b5d" /><Relationship Type="http://schemas.openxmlformats.org/officeDocument/2006/relationships/slide" Target="/ppt/slides/slide3.xml" Id="R466dee63b8994711" /><Relationship Type="http://schemas.openxmlformats.org/officeDocument/2006/relationships/slide" Target="/ppt/slides/slide4.xml" Id="R3474484008324427" /><Relationship Type="http://schemas.openxmlformats.org/officeDocument/2006/relationships/slide" Target="/ppt/slides/slide5.xml" Id="R0fbe67a5233846ac" /><Relationship Type="http://schemas.openxmlformats.org/officeDocument/2006/relationships/slide" Target="/ppt/slides/slide6.xml" Id="R40bfd154808847e4" /><Relationship Type="http://schemas.openxmlformats.org/officeDocument/2006/relationships/slide" Target="/ppt/slides/slide7.xml" Id="R15d69d5e3057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19d1a5e8b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01d2c32f4224" /><Relationship Type="http://schemas.openxmlformats.org/officeDocument/2006/relationships/theme" Target="/ppt/slideMasters/theme/theme1.xml" Id="Rc5abe2ba74a9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a01d2c32f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181497d81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a5cfab0c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e8919506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a40844d2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178633d89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c6329b4d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15036d389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AVARN SECURITY TEKNIKK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TEKNIKK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TEKNIKK SØR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TEKNIKK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TEKNIKK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TEKNIKK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104 199 936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4 182 170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15 759 166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36 561 179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TEKNIKK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KLOPHMANN STIG-HENRIK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LENE CECILIE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MAREN MARIE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TEKNIKK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post@nokas-sor.no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www.nokas-sor.no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979 276 141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TEKNIKK SØR AS</a:t>
            </a:r>
          </a:p>
        </p:txBody>
      </p:sp>
    </p:spTree>
  </p:cSld>
  <p:clrMapOvr>
    <a:masterClrMapping xmlns:a="http://schemas.openxmlformats.org/drawingml/2006/main"/>
  </p:clrMapOvr>
</p:sld>
</file>