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8caf05e08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50b8db0d34cf3"/>
  </p:sldMasterIdLst>
  <p:sldIdLst>
    <p:sldId xmlns:r="http://schemas.openxmlformats.org/officeDocument/2006/relationships" id="256" r:id="Rcbfeeb83d1bb4762"/>
    <p:sldId xmlns:r="http://schemas.openxmlformats.org/officeDocument/2006/relationships" id="257" r:id="R9d71fead30404093"/>
    <p:sldId xmlns:r="http://schemas.openxmlformats.org/officeDocument/2006/relationships" id="258" r:id="R04b9f6ef4b2f4e77"/>
    <p:sldId xmlns:r="http://schemas.openxmlformats.org/officeDocument/2006/relationships" id="259" r:id="Rded8d70585f74d2c"/>
    <p:sldId xmlns:r="http://schemas.openxmlformats.org/officeDocument/2006/relationships" id="260" r:id="R8d4112e4beb64a57"/>
    <p:sldId xmlns:r="http://schemas.openxmlformats.org/officeDocument/2006/relationships" id="261" r:id="R1fac5fd08d7b4333"/>
    <p:sldId xmlns:r="http://schemas.openxmlformats.org/officeDocument/2006/relationships" id="262" r:id="Re18e846fa820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50b8db0d34cf3" /><Relationship Type="http://schemas.openxmlformats.org/officeDocument/2006/relationships/slide" Target="/ppt/slides/slide1.xml" Id="Rcbfeeb83d1bb4762" /><Relationship Type="http://schemas.openxmlformats.org/officeDocument/2006/relationships/slide" Target="/ppt/slides/slide2.xml" Id="R9d71fead30404093" /><Relationship Type="http://schemas.openxmlformats.org/officeDocument/2006/relationships/slide" Target="/ppt/slides/slide3.xml" Id="R04b9f6ef4b2f4e77" /><Relationship Type="http://schemas.openxmlformats.org/officeDocument/2006/relationships/slide" Target="/ppt/slides/slide4.xml" Id="Rded8d70585f74d2c" /><Relationship Type="http://schemas.openxmlformats.org/officeDocument/2006/relationships/slide" Target="/ppt/slides/slide5.xml" Id="R8d4112e4beb64a57" /><Relationship Type="http://schemas.openxmlformats.org/officeDocument/2006/relationships/slide" Target="/ppt/slides/slide6.xml" Id="R1fac5fd08d7b4333" /><Relationship Type="http://schemas.openxmlformats.org/officeDocument/2006/relationships/slide" Target="/ppt/slides/slide7.xml" Id="Re18e846fa820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edeeddc91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78497bae48a5" /><Relationship Type="http://schemas.openxmlformats.org/officeDocument/2006/relationships/theme" Target="/ppt/slideMasters/theme/theme1.xml" Id="R91b0542d89fd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e78497bae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a44964385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c1be1ec71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d715c550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df36fb34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479d3c36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ef954a13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57caba4e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BARRUS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BARRUS CAPITAL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159 274 420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135 901 653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132 658 419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901 986 185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1 113 025 412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SEVIRA INVEST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78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979 278 608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