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f347f3dfb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717a3388c4c0b"/>
  </p:sldMasterIdLst>
  <p:sldIdLst>
    <p:sldId xmlns:r="http://schemas.openxmlformats.org/officeDocument/2006/relationships" id="256" r:id="R1e81e3078e5a4621"/>
    <p:sldId xmlns:r="http://schemas.openxmlformats.org/officeDocument/2006/relationships" id="257" r:id="R9112de2ff4584fbc"/>
    <p:sldId xmlns:r="http://schemas.openxmlformats.org/officeDocument/2006/relationships" id="258" r:id="R5e960ffa6a2f45fc"/>
    <p:sldId xmlns:r="http://schemas.openxmlformats.org/officeDocument/2006/relationships" id="259" r:id="Ra6642b935a6f4815"/>
    <p:sldId xmlns:r="http://schemas.openxmlformats.org/officeDocument/2006/relationships" id="260" r:id="R9d0f9e38f8d74090"/>
    <p:sldId xmlns:r="http://schemas.openxmlformats.org/officeDocument/2006/relationships" id="261" r:id="Ra7ccaaef619d4bd0"/>
    <p:sldId xmlns:r="http://schemas.openxmlformats.org/officeDocument/2006/relationships" id="262" r:id="Rc5ecd99f69d2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717a3388c4c0b" /><Relationship Type="http://schemas.openxmlformats.org/officeDocument/2006/relationships/slide" Target="/ppt/slides/slide1.xml" Id="R1e81e3078e5a4621" /><Relationship Type="http://schemas.openxmlformats.org/officeDocument/2006/relationships/slide" Target="/ppt/slides/slide2.xml" Id="R9112de2ff4584fbc" /><Relationship Type="http://schemas.openxmlformats.org/officeDocument/2006/relationships/slide" Target="/ppt/slides/slide3.xml" Id="R5e960ffa6a2f45fc" /><Relationship Type="http://schemas.openxmlformats.org/officeDocument/2006/relationships/slide" Target="/ppt/slides/slide4.xml" Id="Ra6642b935a6f4815" /><Relationship Type="http://schemas.openxmlformats.org/officeDocument/2006/relationships/slide" Target="/ppt/slides/slide5.xml" Id="R9d0f9e38f8d74090" /><Relationship Type="http://schemas.openxmlformats.org/officeDocument/2006/relationships/slide" Target="/ppt/slides/slide6.xml" Id="Ra7ccaaef619d4bd0" /><Relationship Type="http://schemas.openxmlformats.org/officeDocument/2006/relationships/slide" Target="/ppt/slides/slide7.xml" Id="Rc5ecd99f69d2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9453e5c92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6a0bb9f6848f7" /><Relationship Type="http://schemas.openxmlformats.org/officeDocument/2006/relationships/theme" Target="/ppt/slideMasters/theme/theme1.xml" Id="R098c389699d4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6a0bb9f68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93b890b0e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8c9110672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2f17b902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6b8d0d93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c9b2f46e0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a130c3a64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0570445d0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BARGE INVEST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−7 070 360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28 887 132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94 787 038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140 734 491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JOHANNES MALVIN  –  68,6 %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ANNE GURINE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AUD EVELYN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RUNE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HØGENÆS ELIN MARIA EIDE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Havnavegen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rune@eideba.no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www.barge-invest.no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979 281 579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BARGE INVEST AS</a:t>
            </a:r>
          </a:p>
        </p:txBody>
      </p:sp>
    </p:spTree>
  </p:cSld>
  <p:clrMapOvr>
    <a:masterClrMapping xmlns:a="http://schemas.openxmlformats.org/drawingml/2006/main"/>
  </p:clrMapOvr>
</p:sld>
</file>