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c5caa55cd4a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5d5926075c4c95"/>
  </p:sldMasterIdLst>
  <p:sldIdLst>
    <p:sldId xmlns:r="http://schemas.openxmlformats.org/officeDocument/2006/relationships" id="256" r:id="R272ef22df05f4a65"/>
    <p:sldId xmlns:r="http://schemas.openxmlformats.org/officeDocument/2006/relationships" id="257" r:id="R874f4fe2784e4dfe"/>
    <p:sldId xmlns:r="http://schemas.openxmlformats.org/officeDocument/2006/relationships" id="258" r:id="R698e4a7f5c1c4a13"/>
    <p:sldId xmlns:r="http://schemas.openxmlformats.org/officeDocument/2006/relationships" id="259" r:id="Rccdbcbf543994799"/>
    <p:sldId xmlns:r="http://schemas.openxmlformats.org/officeDocument/2006/relationships" id="260" r:id="R43a8d0a332ca4eb2"/>
    <p:sldId xmlns:r="http://schemas.openxmlformats.org/officeDocument/2006/relationships" id="261" r:id="R6d98e5b56bc64fb7"/>
    <p:sldId xmlns:r="http://schemas.openxmlformats.org/officeDocument/2006/relationships" id="262" r:id="R1dedcfb7acc24f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d5926075c4c95" /><Relationship Type="http://schemas.openxmlformats.org/officeDocument/2006/relationships/slide" Target="/ppt/slides/slide1.xml" Id="R272ef22df05f4a65" /><Relationship Type="http://schemas.openxmlformats.org/officeDocument/2006/relationships/slide" Target="/ppt/slides/slide2.xml" Id="R874f4fe2784e4dfe" /><Relationship Type="http://schemas.openxmlformats.org/officeDocument/2006/relationships/slide" Target="/ppt/slides/slide3.xml" Id="R698e4a7f5c1c4a13" /><Relationship Type="http://schemas.openxmlformats.org/officeDocument/2006/relationships/slide" Target="/ppt/slides/slide4.xml" Id="Rccdbcbf543994799" /><Relationship Type="http://schemas.openxmlformats.org/officeDocument/2006/relationships/slide" Target="/ppt/slides/slide5.xml" Id="R43a8d0a332ca4eb2" /><Relationship Type="http://schemas.openxmlformats.org/officeDocument/2006/relationships/slide" Target="/ppt/slides/slide6.xml" Id="R6d98e5b56bc64fb7" /><Relationship Type="http://schemas.openxmlformats.org/officeDocument/2006/relationships/slide" Target="/ppt/slides/slide7.xml" Id="R1dedcfb7acc24f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e33f41ebd4e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6279aa1c54ac7" /><Relationship Type="http://schemas.openxmlformats.org/officeDocument/2006/relationships/theme" Target="/ppt/slideMasters/theme/theme1.xml" Id="Rd2946343bf7048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46279aa1c5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b3e29af994f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c16839ee74a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a52f4a6a448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5553ba74f41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95865e95a4c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65346d1ee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f53ae4a20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TROMS TAKST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TROMS TAKST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4 883 341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−143 994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−141 601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905 548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1 915 777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PÅL CHRISTIAN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NIKOLAISEN ROLF ERIK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BOHOLM TOM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SVEIN HARALD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HOLAND HANNE-KRISTIN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KILMARK GEIR INGVALD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Kløvervegen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61 28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kontor@tromstakst.no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www.tromstakst.no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979 286 015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TROMS TAKST AS</a:t>
            </a:r>
          </a:p>
        </p:txBody>
      </p:sp>
    </p:spTree>
  </p:cSld>
  <p:clrMapOvr>
    <a:masterClrMapping xmlns:a="http://schemas.openxmlformats.org/drawingml/2006/main"/>
  </p:clrMapOvr>
</p:sld>
</file>