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051b73608b40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8dabc7dfb34301"/>
  </p:sldMasterIdLst>
  <p:sldIdLst>
    <p:sldId xmlns:r="http://schemas.openxmlformats.org/officeDocument/2006/relationships" id="256" r:id="Rfcee30b5935747aa"/>
    <p:sldId xmlns:r="http://schemas.openxmlformats.org/officeDocument/2006/relationships" id="257" r:id="R73b68a43a4214b3f"/>
    <p:sldId xmlns:r="http://schemas.openxmlformats.org/officeDocument/2006/relationships" id="258" r:id="R0362f2a0c344492c"/>
    <p:sldId xmlns:r="http://schemas.openxmlformats.org/officeDocument/2006/relationships" id="259" r:id="R7d8c41b7ca804709"/>
    <p:sldId xmlns:r="http://schemas.openxmlformats.org/officeDocument/2006/relationships" id="260" r:id="R22df325489284807"/>
    <p:sldId xmlns:r="http://schemas.openxmlformats.org/officeDocument/2006/relationships" id="261" r:id="Rf21fcde820b64152"/>
    <p:sldId xmlns:r="http://schemas.openxmlformats.org/officeDocument/2006/relationships" id="262" r:id="Rc729fe09e4934b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8dabc7dfb34301" /><Relationship Type="http://schemas.openxmlformats.org/officeDocument/2006/relationships/slide" Target="/ppt/slides/slide1.xml" Id="Rfcee30b5935747aa" /><Relationship Type="http://schemas.openxmlformats.org/officeDocument/2006/relationships/slide" Target="/ppt/slides/slide2.xml" Id="R73b68a43a4214b3f" /><Relationship Type="http://schemas.openxmlformats.org/officeDocument/2006/relationships/slide" Target="/ppt/slides/slide3.xml" Id="R0362f2a0c344492c" /><Relationship Type="http://schemas.openxmlformats.org/officeDocument/2006/relationships/slide" Target="/ppt/slides/slide4.xml" Id="R7d8c41b7ca804709" /><Relationship Type="http://schemas.openxmlformats.org/officeDocument/2006/relationships/slide" Target="/ppt/slides/slide5.xml" Id="R22df325489284807" /><Relationship Type="http://schemas.openxmlformats.org/officeDocument/2006/relationships/slide" Target="/ppt/slides/slide6.xml" Id="Rf21fcde820b64152" /><Relationship Type="http://schemas.openxmlformats.org/officeDocument/2006/relationships/slide" Target="/ppt/slides/slide7.xml" Id="Rc729fe09e4934b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c3dcff5eef48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22c39a8f946f4" /><Relationship Type="http://schemas.openxmlformats.org/officeDocument/2006/relationships/theme" Target="/ppt/slideMasters/theme/theme1.xml" Id="R19811e5c3f8f4c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822c39a8f946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5048e4d964a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90e6709b047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84d6ca72e4d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6b1b8ee5d49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04144c7494b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55ec82b1f47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bc5dd4ed244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ØKONOMIHUSET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ØKONOMIHUSET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100 823 002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6 416 774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5 623 091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19 079 542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41 908 296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RINGERIKE HADELAND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Kartverksveien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17 92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979 287 356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