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31889f33cd41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bb92e852d445e7"/>
  </p:sldMasterIdLst>
  <p:sldIdLst>
    <p:sldId xmlns:r="http://schemas.openxmlformats.org/officeDocument/2006/relationships" id="256" r:id="R62115d59ff064a1d"/>
    <p:sldId xmlns:r="http://schemas.openxmlformats.org/officeDocument/2006/relationships" id="257" r:id="R06a182cc5b7649ac"/>
    <p:sldId xmlns:r="http://schemas.openxmlformats.org/officeDocument/2006/relationships" id="258" r:id="Ra3fbe9b611a1402d"/>
    <p:sldId xmlns:r="http://schemas.openxmlformats.org/officeDocument/2006/relationships" id="259" r:id="Rad45929e3d044460"/>
    <p:sldId xmlns:r="http://schemas.openxmlformats.org/officeDocument/2006/relationships" id="260" r:id="R8054b49036ad4e10"/>
    <p:sldId xmlns:r="http://schemas.openxmlformats.org/officeDocument/2006/relationships" id="261" r:id="R8bf55380eadf483b"/>
    <p:sldId xmlns:r="http://schemas.openxmlformats.org/officeDocument/2006/relationships" id="262" r:id="Rfa9787c53f1542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bb92e852d445e7" /><Relationship Type="http://schemas.openxmlformats.org/officeDocument/2006/relationships/slide" Target="/ppt/slides/slide1.xml" Id="R62115d59ff064a1d" /><Relationship Type="http://schemas.openxmlformats.org/officeDocument/2006/relationships/slide" Target="/ppt/slides/slide2.xml" Id="R06a182cc5b7649ac" /><Relationship Type="http://schemas.openxmlformats.org/officeDocument/2006/relationships/slide" Target="/ppt/slides/slide3.xml" Id="Ra3fbe9b611a1402d" /><Relationship Type="http://schemas.openxmlformats.org/officeDocument/2006/relationships/slide" Target="/ppt/slides/slide4.xml" Id="Rad45929e3d044460" /><Relationship Type="http://schemas.openxmlformats.org/officeDocument/2006/relationships/slide" Target="/ppt/slides/slide5.xml" Id="R8054b49036ad4e10" /><Relationship Type="http://schemas.openxmlformats.org/officeDocument/2006/relationships/slide" Target="/ppt/slides/slide6.xml" Id="R8bf55380eadf483b" /><Relationship Type="http://schemas.openxmlformats.org/officeDocument/2006/relationships/slide" Target="/ppt/slides/slide7.xml" Id="Rfa9787c53f1542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601a3600354a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5874e5a7c4091" /><Relationship Type="http://schemas.openxmlformats.org/officeDocument/2006/relationships/theme" Target="/ppt/slideMasters/theme/theme1.xml" Id="R1b6b95d0d8ba46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d5874e5a7c40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87f20d26b48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40aaabd0347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6f4f0f6184f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390a0232d44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e3eb10b254f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6033da3f242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035f9b08c41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HUGIN EIENDOMSUTVIKLING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HUGIN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HUGIN EIENDOMSUTVIKLING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HUGIN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HUGIN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HUGIN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−636 289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17 381 799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118 808 054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126 913 143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HUGIN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FUGLESANG ERLING  –  45,5 %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GRANDE OLAV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GRANDE JAN KJETIL  –  18,3 %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GAUSTAD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EVENSEN TRULS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OLESEN GERDA LYNGBAK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HUGIN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Jæktsmedgata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07 83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979 295 979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HUGIN EIENDOMSUTVIKLING AS</a:t>
            </a:r>
          </a:p>
        </p:txBody>
      </p:sp>
    </p:spTree>
  </p:cSld>
  <p:clrMapOvr>
    <a:masterClrMapping xmlns:a="http://schemas.openxmlformats.org/drawingml/2006/main"/>
  </p:clrMapOvr>
</p:sld>
</file>