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5a0674b079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60d6178154386"/>
  </p:sldMasterIdLst>
  <p:sldIdLst>
    <p:sldId xmlns:r="http://schemas.openxmlformats.org/officeDocument/2006/relationships" id="256" r:id="Rb8b8edc1293342a0"/>
    <p:sldId xmlns:r="http://schemas.openxmlformats.org/officeDocument/2006/relationships" id="257" r:id="R9e8cf99410e44e42"/>
    <p:sldId xmlns:r="http://schemas.openxmlformats.org/officeDocument/2006/relationships" id="258" r:id="Rb79fd64d03134429"/>
    <p:sldId xmlns:r="http://schemas.openxmlformats.org/officeDocument/2006/relationships" id="259" r:id="R2aa1740672714ee2"/>
    <p:sldId xmlns:r="http://schemas.openxmlformats.org/officeDocument/2006/relationships" id="260" r:id="R8799e540005b4dcd"/>
    <p:sldId xmlns:r="http://schemas.openxmlformats.org/officeDocument/2006/relationships" id="261" r:id="Re473708d02a44611"/>
    <p:sldId xmlns:r="http://schemas.openxmlformats.org/officeDocument/2006/relationships" id="262" r:id="R77b9c57fcf2a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60d6178154386" /><Relationship Type="http://schemas.openxmlformats.org/officeDocument/2006/relationships/slide" Target="/ppt/slides/slide1.xml" Id="Rb8b8edc1293342a0" /><Relationship Type="http://schemas.openxmlformats.org/officeDocument/2006/relationships/slide" Target="/ppt/slides/slide2.xml" Id="R9e8cf99410e44e42" /><Relationship Type="http://schemas.openxmlformats.org/officeDocument/2006/relationships/slide" Target="/ppt/slides/slide3.xml" Id="Rb79fd64d03134429" /><Relationship Type="http://schemas.openxmlformats.org/officeDocument/2006/relationships/slide" Target="/ppt/slides/slide4.xml" Id="R2aa1740672714ee2" /><Relationship Type="http://schemas.openxmlformats.org/officeDocument/2006/relationships/slide" Target="/ppt/slides/slide5.xml" Id="R8799e540005b4dcd" /><Relationship Type="http://schemas.openxmlformats.org/officeDocument/2006/relationships/slide" Target="/ppt/slides/slide6.xml" Id="Re473708d02a44611" /><Relationship Type="http://schemas.openxmlformats.org/officeDocument/2006/relationships/slide" Target="/ppt/slides/slide7.xml" Id="R77b9c57fcf2a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e5ade6b0c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f8f371a9f4b0c" /><Relationship Type="http://schemas.openxmlformats.org/officeDocument/2006/relationships/theme" Target="/ppt/slideMasters/theme/theme1.xml" Id="R90d04937616f47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f8f371a9f4b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844eb8771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b4c686b8c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e0c96c03e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43572874742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83112a26b41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97641625e48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d4a87a6a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O HAUGEN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O HAUGEN MAT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86 888 965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3 645 907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3 158 955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19 286 946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KRISTIN HAUGEN  –  64,3 %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HAUGEN HEGDAL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HAUGIO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JOHANNE HAUGEN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979 313 179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