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95b808fa0744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d4b3b4c80e4d77"/>
  </p:sldMasterIdLst>
  <p:sldIdLst>
    <p:sldId xmlns:r="http://schemas.openxmlformats.org/officeDocument/2006/relationships" id="256" r:id="R83b3933092b44d9c"/>
    <p:sldId xmlns:r="http://schemas.openxmlformats.org/officeDocument/2006/relationships" id="257" r:id="R35bc4c069e4b45a2"/>
    <p:sldId xmlns:r="http://schemas.openxmlformats.org/officeDocument/2006/relationships" id="258" r:id="Rb31113bb3f494c45"/>
    <p:sldId xmlns:r="http://schemas.openxmlformats.org/officeDocument/2006/relationships" id="259" r:id="R08f32197e5e0400e"/>
    <p:sldId xmlns:r="http://schemas.openxmlformats.org/officeDocument/2006/relationships" id="260" r:id="R6ff7be86b8ca4161"/>
    <p:sldId xmlns:r="http://schemas.openxmlformats.org/officeDocument/2006/relationships" id="261" r:id="R4d01c379573f4f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d4b3b4c80e4d77" /><Relationship Type="http://schemas.openxmlformats.org/officeDocument/2006/relationships/slide" Target="/ppt/slides/slide1.xml" Id="R83b3933092b44d9c" /><Relationship Type="http://schemas.openxmlformats.org/officeDocument/2006/relationships/slide" Target="/ppt/slides/slide2.xml" Id="R35bc4c069e4b45a2" /><Relationship Type="http://schemas.openxmlformats.org/officeDocument/2006/relationships/slide" Target="/ppt/slides/slide3.xml" Id="Rb31113bb3f494c45" /><Relationship Type="http://schemas.openxmlformats.org/officeDocument/2006/relationships/slide" Target="/ppt/slides/slide4.xml" Id="R08f32197e5e0400e" /><Relationship Type="http://schemas.openxmlformats.org/officeDocument/2006/relationships/slide" Target="/ppt/slides/slide5.xml" Id="R6ff7be86b8ca4161" /><Relationship Type="http://schemas.openxmlformats.org/officeDocument/2006/relationships/slide" Target="/ppt/slides/slide6.xml" Id="R4d01c379573f4f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127701d9064d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7cc40a83e4bb4" /><Relationship Type="http://schemas.openxmlformats.org/officeDocument/2006/relationships/theme" Target="/ppt/slideMasters/theme/theme1.xml" Id="R1c503ced316548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77cc40a83e4b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8073fc3124e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b43acdd0c42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c7a1adf8c43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91b0372024f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5144c56804b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5c55a278c47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TOTENS SPAREBANK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SPAREBANK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SKUE SPAREBANK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ROMERIKE SPAREBANK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post@eika.no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979 319 568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