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7473a2369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72487181f42e9"/>
  </p:sldMasterIdLst>
  <p:sldIdLst>
    <p:sldId xmlns:r="http://schemas.openxmlformats.org/officeDocument/2006/relationships" id="256" r:id="R1a8e41187b2141ad"/>
    <p:sldId xmlns:r="http://schemas.openxmlformats.org/officeDocument/2006/relationships" id="257" r:id="R94e8a26de62e4344"/>
    <p:sldId xmlns:r="http://schemas.openxmlformats.org/officeDocument/2006/relationships" id="258" r:id="R1d61ac89f49e46c2"/>
    <p:sldId xmlns:r="http://schemas.openxmlformats.org/officeDocument/2006/relationships" id="259" r:id="R3d6aa4b376b7473c"/>
    <p:sldId xmlns:r="http://schemas.openxmlformats.org/officeDocument/2006/relationships" id="260" r:id="Rd88b2c316d88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72487181f42e9" /><Relationship Type="http://schemas.openxmlformats.org/officeDocument/2006/relationships/slide" Target="/ppt/slides/slide1.xml" Id="R1a8e41187b2141ad" /><Relationship Type="http://schemas.openxmlformats.org/officeDocument/2006/relationships/slide" Target="/ppt/slides/slide2.xml" Id="R94e8a26de62e4344" /><Relationship Type="http://schemas.openxmlformats.org/officeDocument/2006/relationships/slide" Target="/ppt/slides/slide3.xml" Id="R1d61ac89f49e46c2" /><Relationship Type="http://schemas.openxmlformats.org/officeDocument/2006/relationships/slide" Target="/ppt/slides/slide4.xml" Id="R3d6aa4b376b7473c" /><Relationship Type="http://schemas.openxmlformats.org/officeDocument/2006/relationships/slide" Target="/ppt/slides/slide5.xml" Id="Rd88b2c316d88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f980a6659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0937ab55408a" /><Relationship Type="http://schemas.openxmlformats.org/officeDocument/2006/relationships/theme" Target="/ppt/slideMasters/theme/theme1.xml" Id="R38ce1e4dc99f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70937ab55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b58f3bc9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c0f413e85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06fabdae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91a91aca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fd798c8f1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SKAGERAK ENERGI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SKAGERAK ENERGI PENSJONSKASSE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Floodeløkka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979 320 485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