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5da06bb122e4fa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2a360a5d5eb4008"/>
  </p:sldMasterIdLst>
  <p:sldIdLst>
    <p:sldId xmlns:r="http://schemas.openxmlformats.org/officeDocument/2006/relationships" id="256" r:id="R10edb553ae4441d6"/>
    <p:sldId xmlns:r="http://schemas.openxmlformats.org/officeDocument/2006/relationships" id="257" r:id="R295c4c0233574722"/>
    <p:sldId xmlns:r="http://schemas.openxmlformats.org/officeDocument/2006/relationships" id="258" r:id="R12ae391b62de4dba"/>
    <p:sldId xmlns:r="http://schemas.openxmlformats.org/officeDocument/2006/relationships" id="259" r:id="R717e3d903f934b95"/>
    <p:sldId xmlns:r="http://schemas.openxmlformats.org/officeDocument/2006/relationships" id="260" r:id="Rd61df98cb91e4914"/>
    <p:sldId xmlns:r="http://schemas.openxmlformats.org/officeDocument/2006/relationships" id="261" r:id="Rc88e0e5e56ae4a34"/>
    <p:sldId xmlns:r="http://schemas.openxmlformats.org/officeDocument/2006/relationships" id="262" r:id="R27ffb1d8b2af4bc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a360a5d5eb4008" /><Relationship Type="http://schemas.openxmlformats.org/officeDocument/2006/relationships/slide" Target="/ppt/slides/slide1.xml" Id="R10edb553ae4441d6" /><Relationship Type="http://schemas.openxmlformats.org/officeDocument/2006/relationships/slide" Target="/ppt/slides/slide2.xml" Id="R295c4c0233574722" /><Relationship Type="http://schemas.openxmlformats.org/officeDocument/2006/relationships/slide" Target="/ppt/slides/slide3.xml" Id="R12ae391b62de4dba" /><Relationship Type="http://schemas.openxmlformats.org/officeDocument/2006/relationships/slide" Target="/ppt/slides/slide4.xml" Id="R717e3d903f934b95" /><Relationship Type="http://schemas.openxmlformats.org/officeDocument/2006/relationships/slide" Target="/ppt/slides/slide5.xml" Id="Rd61df98cb91e4914" /><Relationship Type="http://schemas.openxmlformats.org/officeDocument/2006/relationships/slide" Target="/ppt/slides/slide6.xml" Id="Rc88e0e5e56ae4a34" /><Relationship Type="http://schemas.openxmlformats.org/officeDocument/2006/relationships/slide" Target="/ppt/slides/slide7.xml" Id="R27ffb1d8b2af4bc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190a9ef994406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155f89a33646fd" /><Relationship Type="http://schemas.openxmlformats.org/officeDocument/2006/relationships/theme" Target="/ppt/slideMasters/theme/theme1.xml" Id="R133685c9387249e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5155f89a33646f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923a72115c42c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65eb3b0937472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cfca91f5b04a2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0b90a881644bd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b67f0d162f447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6a86c6663840f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82ca3c17bc446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MMC FIRST PROCESS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MMC FIRST PROCESS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MMC FIRST PROCESS AS ble etablert [år] og holder til i Fosnavåg.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MMC FIRST PROCESS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MMC FIRST PROCESS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MMC FIRST PROCESS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1 096 911 265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−4 868 996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−29 233 374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108 922 395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504 077 612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MMC FIRST PROCESS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MMCFP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MMC FIRST PROCESS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Mjølstadnesvegen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6092 Fosnavåg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08 39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post@mmcfp.no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979 329 903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MMC FIRST PROCESS AS</a:t>
            </a:r>
          </a:p>
        </p:txBody>
      </p:sp>
    </p:spTree>
  </p:cSld>
  <p:clrMapOvr>
    <a:masterClrMapping xmlns:a="http://schemas.openxmlformats.org/drawingml/2006/main"/>
  </p:clrMapOvr>
</p:sld>
</file>