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9bb97a952649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6bdcc1f95c4199"/>
  </p:sldMasterIdLst>
  <p:sldIdLst>
    <p:sldId xmlns:r="http://schemas.openxmlformats.org/officeDocument/2006/relationships" id="256" r:id="R9895072da58b4bac"/>
    <p:sldId xmlns:r="http://schemas.openxmlformats.org/officeDocument/2006/relationships" id="257" r:id="R561958d6d0204e6d"/>
    <p:sldId xmlns:r="http://schemas.openxmlformats.org/officeDocument/2006/relationships" id="258" r:id="R5fbd01752d1d469f"/>
    <p:sldId xmlns:r="http://schemas.openxmlformats.org/officeDocument/2006/relationships" id="259" r:id="Rb9d575cc5a244af4"/>
    <p:sldId xmlns:r="http://schemas.openxmlformats.org/officeDocument/2006/relationships" id="260" r:id="Rbe839ffece824d34"/>
    <p:sldId xmlns:r="http://schemas.openxmlformats.org/officeDocument/2006/relationships" id="261" r:id="R36abb24bc20341d7"/>
    <p:sldId xmlns:r="http://schemas.openxmlformats.org/officeDocument/2006/relationships" id="262" r:id="Rf02be361ad3d4e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bdcc1f95c4199" /><Relationship Type="http://schemas.openxmlformats.org/officeDocument/2006/relationships/slide" Target="/ppt/slides/slide1.xml" Id="R9895072da58b4bac" /><Relationship Type="http://schemas.openxmlformats.org/officeDocument/2006/relationships/slide" Target="/ppt/slides/slide2.xml" Id="R561958d6d0204e6d" /><Relationship Type="http://schemas.openxmlformats.org/officeDocument/2006/relationships/slide" Target="/ppt/slides/slide3.xml" Id="R5fbd01752d1d469f" /><Relationship Type="http://schemas.openxmlformats.org/officeDocument/2006/relationships/slide" Target="/ppt/slides/slide4.xml" Id="Rb9d575cc5a244af4" /><Relationship Type="http://schemas.openxmlformats.org/officeDocument/2006/relationships/slide" Target="/ppt/slides/slide5.xml" Id="Rbe839ffece824d34" /><Relationship Type="http://schemas.openxmlformats.org/officeDocument/2006/relationships/slide" Target="/ppt/slides/slide6.xml" Id="R36abb24bc20341d7" /><Relationship Type="http://schemas.openxmlformats.org/officeDocument/2006/relationships/slide" Target="/ppt/slides/slide7.xml" Id="Rf02be361ad3d4e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d13960e2ba47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91f96f7ce427e" /><Relationship Type="http://schemas.openxmlformats.org/officeDocument/2006/relationships/theme" Target="/ppt/slideMasters/theme/theme1.xml" Id="R3bb837d668db4e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b91f96f7ce42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c136b313c41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2e5c5990e49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6283fadf74f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d7aee7dd44a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843324c654a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2462b6d1b45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07e0b37564a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ALLIS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−208 010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11 817 699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11 847 210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HAANES HÅVARD FRED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979 331 754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ALLIS AS</a:t>
            </a:r>
          </a:p>
        </p:txBody>
      </p:sp>
    </p:spTree>
  </p:cSld>
  <p:clrMapOvr>
    <a:masterClrMapping xmlns:a="http://schemas.openxmlformats.org/drawingml/2006/main"/>
  </p:clrMapOvr>
</p:sld>
</file>