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3479469e244b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68b804ed1442ab"/>
  </p:sldMasterIdLst>
  <p:sldIdLst>
    <p:sldId xmlns:r="http://schemas.openxmlformats.org/officeDocument/2006/relationships" id="256" r:id="Ra29602512a704a07"/>
    <p:sldId xmlns:r="http://schemas.openxmlformats.org/officeDocument/2006/relationships" id="257" r:id="R5a6f70bf5b8f40e7"/>
    <p:sldId xmlns:r="http://schemas.openxmlformats.org/officeDocument/2006/relationships" id="258" r:id="Re748d9d345a94da7"/>
    <p:sldId xmlns:r="http://schemas.openxmlformats.org/officeDocument/2006/relationships" id="259" r:id="R7d5ca97e474f4436"/>
    <p:sldId xmlns:r="http://schemas.openxmlformats.org/officeDocument/2006/relationships" id="260" r:id="Rf06b8c12b9e042c1"/>
    <p:sldId xmlns:r="http://schemas.openxmlformats.org/officeDocument/2006/relationships" id="261" r:id="R26cb4f17aa794cf6"/>
    <p:sldId xmlns:r="http://schemas.openxmlformats.org/officeDocument/2006/relationships" id="262" r:id="R693dd37f948146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68b804ed1442ab" /><Relationship Type="http://schemas.openxmlformats.org/officeDocument/2006/relationships/slide" Target="/ppt/slides/slide1.xml" Id="Ra29602512a704a07" /><Relationship Type="http://schemas.openxmlformats.org/officeDocument/2006/relationships/slide" Target="/ppt/slides/slide2.xml" Id="R5a6f70bf5b8f40e7" /><Relationship Type="http://schemas.openxmlformats.org/officeDocument/2006/relationships/slide" Target="/ppt/slides/slide3.xml" Id="Re748d9d345a94da7" /><Relationship Type="http://schemas.openxmlformats.org/officeDocument/2006/relationships/slide" Target="/ppt/slides/slide4.xml" Id="R7d5ca97e474f4436" /><Relationship Type="http://schemas.openxmlformats.org/officeDocument/2006/relationships/slide" Target="/ppt/slides/slide5.xml" Id="Rf06b8c12b9e042c1" /><Relationship Type="http://schemas.openxmlformats.org/officeDocument/2006/relationships/slide" Target="/ppt/slides/slide6.xml" Id="R26cb4f17aa794cf6" /><Relationship Type="http://schemas.openxmlformats.org/officeDocument/2006/relationships/slide" Target="/ppt/slides/slide7.xml" Id="R693dd37f948146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32561d0f4a4e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169cc0fec445b" /><Relationship Type="http://schemas.openxmlformats.org/officeDocument/2006/relationships/theme" Target="/ppt/slideMasters/theme/theme1.xml" Id="R7d3f7d7fc15e4d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a169cc0fec44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1f86a41b94d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9e095bec74d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84facc9f546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d896d413140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16ebaedeb40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f5a8344cc4b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2222ba33e40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MONS GREGERSEN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 GREGERSEN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 GREGERSEN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 GREGERSEN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 GREGERSEN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 GREGERSEN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5 913 496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102 287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921 066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3 074 606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 GREGERSEN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GREGERSEN MONS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 GREGERSEN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Hvittingfossveien 166A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3089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979 346 050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 GREGERSEN AS</a:t>
            </a:r>
          </a:p>
        </p:txBody>
      </p:sp>
    </p:spTree>
  </p:cSld>
  <p:clrMapOvr>
    <a:masterClrMapping xmlns:a="http://schemas.openxmlformats.org/drawingml/2006/main"/>
  </p:clrMapOvr>
</p:sld>
</file>