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668a5a21364a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44e8276ccf4147"/>
  </p:sldMasterIdLst>
  <p:sldIdLst>
    <p:sldId xmlns:r="http://schemas.openxmlformats.org/officeDocument/2006/relationships" id="256" r:id="R1fa543ae90cf4cf1"/>
    <p:sldId xmlns:r="http://schemas.openxmlformats.org/officeDocument/2006/relationships" id="257" r:id="R9ab3e6590ac84a43"/>
    <p:sldId xmlns:r="http://schemas.openxmlformats.org/officeDocument/2006/relationships" id="258" r:id="Rb443ba9ef6654a02"/>
    <p:sldId xmlns:r="http://schemas.openxmlformats.org/officeDocument/2006/relationships" id="259" r:id="R10890f453c724f10"/>
    <p:sldId xmlns:r="http://schemas.openxmlformats.org/officeDocument/2006/relationships" id="260" r:id="R6b6ea7d35f654696"/>
    <p:sldId xmlns:r="http://schemas.openxmlformats.org/officeDocument/2006/relationships" id="261" r:id="Rfc2e05639f024af0"/>
    <p:sldId xmlns:r="http://schemas.openxmlformats.org/officeDocument/2006/relationships" id="262" r:id="R2db2f72e19d44f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4e8276ccf4147" /><Relationship Type="http://schemas.openxmlformats.org/officeDocument/2006/relationships/slide" Target="/ppt/slides/slide1.xml" Id="R1fa543ae90cf4cf1" /><Relationship Type="http://schemas.openxmlformats.org/officeDocument/2006/relationships/slide" Target="/ppt/slides/slide2.xml" Id="R9ab3e6590ac84a43" /><Relationship Type="http://schemas.openxmlformats.org/officeDocument/2006/relationships/slide" Target="/ppt/slides/slide3.xml" Id="Rb443ba9ef6654a02" /><Relationship Type="http://schemas.openxmlformats.org/officeDocument/2006/relationships/slide" Target="/ppt/slides/slide4.xml" Id="R10890f453c724f10" /><Relationship Type="http://schemas.openxmlformats.org/officeDocument/2006/relationships/slide" Target="/ppt/slides/slide5.xml" Id="R6b6ea7d35f654696" /><Relationship Type="http://schemas.openxmlformats.org/officeDocument/2006/relationships/slide" Target="/ppt/slides/slide6.xml" Id="Rfc2e05639f024af0" /><Relationship Type="http://schemas.openxmlformats.org/officeDocument/2006/relationships/slide" Target="/ppt/slides/slide7.xml" Id="R2db2f72e19d44f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453ac6e25e46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f198b161447d4" /><Relationship Type="http://schemas.openxmlformats.org/officeDocument/2006/relationships/theme" Target="/ppt/slideMasters/theme/theme1.xml" Id="R4b07240a491d46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3f198b161447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e19d0641543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b2dc615d44b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921d0f7c84e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5b2112a1e45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f92c107d74f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44121785d46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014a480404e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LAENG BEDRIFTSERVICE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LAENG BEDRIFTSERVICE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LAENG BEDRIFTSERVICE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LAENG BEDRIFTSERVICE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LAENG BEDRIFTSERVICE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LAENG BEDRIFTSERVICE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8 305 311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876 749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717 666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1 635 733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3 943 794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LAENG BEDRIFTSERVICE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LAENG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LAENG BEDRIFTSERVICE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02 54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979 346 484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LAENG BEDRIFTSERVICE AS</a:t>
            </a:r>
          </a:p>
        </p:txBody>
      </p:sp>
    </p:spTree>
  </p:cSld>
  <p:clrMapOvr>
    <a:masterClrMapping xmlns:a="http://schemas.openxmlformats.org/drawingml/2006/main"/>
  </p:clrMapOvr>
</p:sld>
</file>