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9dc0534fd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375c234ad49c9"/>
  </p:sldMasterIdLst>
  <p:sldIdLst>
    <p:sldId xmlns:r="http://schemas.openxmlformats.org/officeDocument/2006/relationships" id="256" r:id="R0c155f5e5b984931"/>
    <p:sldId xmlns:r="http://schemas.openxmlformats.org/officeDocument/2006/relationships" id="257" r:id="R2a29ae82ef3d4e08"/>
    <p:sldId xmlns:r="http://schemas.openxmlformats.org/officeDocument/2006/relationships" id="258" r:id="R96ebe81efdfd497e"/>
    <p:sldId xmlns:r="http://schemas.openxmlformats.org/officeDocument/2006/relationships" id="259" r:id="Rc624ebd0748f4320"/>
    <p:sldId xmlns:r="http://schemas.openxmlformats.org/officeDocument/2006/relationships" id="260" r:id="R60ad7ce37e044f11"/>
    <p:sldId xmlns:r="http://schemas.openxmlformats.org/officeDocument/2006/relationships" id="261" r:id="R557d1c3a14ba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375c234ad49c9" /><Relationship Type="http://schemas.openxmlformats.org/officeDocument/2006/relationships/slide" Target="/ppt/slides/slide1.xml" Id="R0c155f5e5b984931" /><Relationship Type="http://schemas.openxmlformats.org/officeDocument/2006/relationships/slide" Target="/ppt/slides/slide2.xml" Id="R2a29ae82ef3d4e08" /><Relationship Type="http://schemas.openxmlformats.org/officeDocument/2006/relationships/slide" Target="/ppt/slides/slide3.xml" Id="R96ebe81efdfd497e" /><Relationship Type="http://schemas.openxmlformats.org/officeDocument/2006/relationships/slide" Target="/ppt/slides/slide4.xml" Id="Rc624ebd0748f4320" /><Relationship Type="http://schemas.openxmlformats.org/officeDocument/2006/relationships/slide" Target="/ppt/slides/slide5.xml" Id="R60ad7ce37e044f11" /><Relationship Type="http://schemas.openxmlformats.org/officeDocument/2006/relationships/slide" Target="/ppt/slides/slide6.xml" Id="R557d1c3a14ba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ea8f6e7af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40c1594d4ba0" /><Relationship Type="http://schemas.openxmlformats.org/officeDocument/2006/relationships/theme" Target="/ppt/slideMasters/theme/theme1.xml" Id="R7d5f932138d3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940c1594d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4fcd36b0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3268c0c4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d807616fe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a1c6edaff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4c2d80fe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f30ec0c6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TIP TRAILER SERVICES NORWAY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 TRAILER SERVICES NORWAY ANS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274 286 643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−33 153 830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129 938 763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771 017 992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Deliveien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tip.ops.norge@ge.com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979 349 149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