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e76807406948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921566490b40be"/>
  </p:sldMasterIdLst>
  <p:sldIdLst>
    <p:sldId xmlns:r="http://schemas.openxmlformats.org/officeDocument/2006/relationships" id="256" r:id="R4acac33e06f94c84"/>
    <p:sldId xmlns:r="http://schemas.openxmlformats.org/officeDocument/2006/relationships" id="257" r:id="R18e826d4eed6487c"/>
    <p:sldId xmlns:r="http://schemas.openxmlformats.org/officeDocument/2006/relationships" id="258" r:id="R00be8c35a8b34c9e"/>
    <p:sldId xmlns:r="http://schemas.openxmlformats.org/officeDocument/2006/relationships" id="259" r:id="R90407ef0363f4ec1"/>
    <p:sldId xmlns:r="http://schemas.openxmlformats.org/officeDocument/2006/relationships" id="260" r:id="R2ee7a5d036c1459e"/>
    <p:sldId xmlns:r="http://schemas.openxmlformats.org/officeDocument/2006/relationships" id="261" r:id="R273e931fc3ca45cc"/>
    <p:sldId xmlns:r="http://schemas.openxmlformats.org/officeDocument/2006/relationships" id="262" r:id="Re4a7931ecd1b48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921566490b40be" /><Relationship Type="http://schemas.openxmlformats.org/officeDocument/2006/relationships/slide" Target="/ppt/slides/slide1.xml" Id="R4acac33e06f94c84" /><Relationship Type="http://schemas.openxmlformats.org/officeDocument/2006/relationships/slide" Target="/ppt/slides/slide2.xml" Id="R18e826d4eed6487c" /><Relationship Type="http://schemas.openxmlformats.org/officeDocument/2006/relationships/slide" Target="/ppt/slides/slide3.xml" Id="R00be8c35a8b34c9e" /><Relationship Type="http://schemas.openxmlformats.org/officeDocument/2006/relationships/slide" Target="/ppt/slides/slide4.xml" Id="R90407ef0363f4ec1" /><Relationship Type="http://schemas.openxmlformats.org/officeDocument/2006/relationships/slide" Target="/ppt/slides/slide5.xml" Id="R2ee7a5d036c1459e" /><Relationship Type="http://schemas.openxmlformats.org/officeDocument/2006/relationships/slide" Target="/ppt/slides/slide6.xml" Id="R273e931fc3ca45cc" /><Relationship Type="http://schemas.openxmlformats.org/officeDocument/2006/relationships/slide" Target="/ppt/slides/slide7.xml" Id="Re4a7931ecd1b48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7bc8c29f6640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1846b10eb4262" /><Relationship Type="http://schemas.openxmlformats.org/officeDocument/2006/relationships/theme" Target="/ppt/slideMasters/theme/theme1.xml" Id="Rc216e8869e5948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71846b10eb42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933c9147b4b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fde34759547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32290adae4b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0402f6b3747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72bb08a5df4c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b3abc15ff4e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7ffad888743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HØVIK ARGOS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HØVIK ARGOS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HØVIK ARGOS HOLDING AS ble etablert [år] og holder til i Lier.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HØVIK ARGOS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HØVIK ARGOS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HØVIK ARGOS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−919 765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7 563 876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153 873 204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167 358 618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HØVIK ARGOS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BERN SAUE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BERN SAUE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HØVIK ARGOS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Jensvollveien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3413 Lier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24 25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post@hovik-eiendom.no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979 355 076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HØVIK ARGOS HOLDING AS</a:t>
            </a:r>
          </a:p>
        </p:txBody>
      </p:sp>
    </p:spTree>
  </p:cSld>
  <p:clrMapOvr>
    <a:masterClrMapping xmlns:a="http://schemas.openxmlformats.org/drawingml/2006/main"/>
  </p:clrMapOvr>
</p:sld>
</file>