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744b36250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7a37bcc5d45cf"/>
  </p:sldMasterIdLst>
  <p:sldIdLst>
    <p:sldId xmlns:r="http://schemas.openxmlformats.org/officeDocument/2006/relationships" id="256" r:id="R214a6213d5d042e0"/>
    <p:sldId xmlns:r="http://schemas.openxmlformats.org/officeDocument/2006/relationships" id="257" r:id="R3e4a2d44c51841f8"/>
    <p:sldId xmlns:r="http://schemas.openxmlformats.org/officeDocument/2006/relationships" id="258" r:id="Rc30371dab6634bb5"/>
    <p:sldId xmlns:r="http://schemas.openxmlformats.org/officeDocument/2006/relationships" id="259" r:id="R2ec3766042df45c2"/>
    <p:sldId xmlns:r="http://schemas.openxmlformats.org/officeDocument/2006/relationships" id="260" r:id="R7c5d0012594b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7a37bcc5d45cf" /><Relationship Type="http://schemas.openxmlformats.org/officeDocument/2006/relationships/slide" Target="/ppt/slides/slide1.xml" Id="R214a6213d5d042e0" /><Relationship Type="http://schemas.openxmlformats.org/officeDocument/2006/relationships/slide" Target="/ppt/slides/slide2.xml" Id="R3e4a2d44c51841f8" /><Relationship Type="http://schemas.openxmlformats.org/officeDocument/2006/relationships/slide" Target="/ppt/slides/slide3.xml" Id="Rc30371dab6634bb5" /><Relationship Type="http://schemas.openxmlformats.org/officeDocument/2006/relationships/slide" Target="/ppt/slides/slide4.xml" Id="R2ec3766042df45c2" /><Relationship Type="http://schemas.openxmlformats.org/officeDocument/2006/relationships/slide" Target="/ppt/slides/slide5.xml" Id="R7c5d0012594b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afdf361cc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dc062e07b468e" /><Relationship Type="http://schemas.openxmlformats.org/officeDocument/2006/relationships/theme" Target="/ppt/slideMasters/theme/theme1.xml" Id="R9ea45bb1fbab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dc062e07b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7f52d6f4f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c29c7bbeb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eb51b0516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98db6890a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939e05ebd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 TRAILER SERVICES NETHERLANDS B.V.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 TRAILER SERVICES NETHERLANDS B.V. ble etablert [år] og holder til i 1101 Bh Amsterdam.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Entree 33, Alpha Tower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1101 Bh Amsterdam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979 356 250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 TRAILER SERVICES NETHERLANDS B.V.</a:t>
            </a:r>
          </a:p>
        </p:txBody>
      </p:sp>
    </p:spTree>
  </p:cSld>
  <p:clrMapOvr>
    <a:masterClrMapping xmlns:a="http://schemas.openxmlformats.org/drawingml/2006/main"/>
  </p:clrMapOvr>
</p:sld>
</file>