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ea316b714974db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12edc6c01e943fc"/>
  </p:sldMasterIdLst>
  <p:sldIdLst>
    <p:sldId xmlns:r="http://schemas.openxmlformats.org/officeDocument/2006/relationships" id="256" r:id="R74a237ea7f4e4242"/>
    <p:sldId xmlns:r="http://schemas.openxmlformats.org/officeDocument/2006/relationships" id="257" r:id="Ra944424e180b4feb"/>
    <p:sldId xmlns:r="http://schemas.openxmlformats.org/officeDocument/2006/relationships" id="258" r:id="R9522963612af4a5f"/>
    <p:sldId xmlns:r="http://schemas.openxmlformats.org/officeDocument/2006/relationships" id="259" r:id="R5eff22ab273c49a2"/>
    <p:sldId xmlns:r="http://schemas.openxmlformats.org/officeDocument/2006/relationships" id="260" r:id="Rf91973aa5a0c402c"/>
    <p:sldId xmlns:r="http://schemas.openxmlformats.org/officeDocument/2006/relationships" id="261" r:id="R9ca52437c5ca4d84"/>
    <p:sldId xmlns:r="http://schemas.openxmlformats.org/officeDocument/2006/relationships" id="262" r:id="R72fc834422b14d6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2edc6c01e943fc" /><Relationship Type="http://schemas.openxmlformats.org/officeDocument/2006/relationships/slide" Target="/ppt/slides/slide1.xml" Id="R74a237ea7f4e4242" /><Relationship Type="http://schemas.openxmlformats.org/officeDocument/2006/relationships/slide" Target="/ppt/slides/slide2.xml" Id="Ra944424e180b4feb" /><Relationship Type="http://schemas.openxmlformats.org/officeDocument/2006/relationships/slide" Target="/ppt/slides/slide3.xml" Id="R9522963612af4a5f" /><Relationship Type="http://schemas.openxmlformats.org/officeDocument/2006/relationships/slide" Target="/ppt/slides/slide4.xml" Id="R5eff22ab273c49a2" /><Relationship Type="http://schemas.openxmlformats.org/officeDocument/2006/relationships/slide" Target="/ppt/slides/slide5.xml" Id="Rf91973aa5a0c402c" /><Relationship Type="http://schemas.openxmlformats.org/officeDocument/2006/relationships/slide" Target="/ppt/slides/slide6.xml" Id="R9ca52437c5ca4d84" /><Relationship Type="http://schemas.openxmlformats.org/officeDocument/2006/relationships/slide" Target="/ppt/slides/slide7.xml" Id="R72fc834422b14d6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f57111c32d435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f28e9c294747e4" /><Relationship Type="http://schemas.openxmlformats.org/officeDocument/2006/relationships/theme" Target="/ppt/slideMasters/theme/theme1.xml" Id="R53c7b3b05775428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af28e9c294747e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0b7085755b4ba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cd28ea04e2415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3fc726210346b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4be2d6fce7416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372800820b49b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a7fe63964a447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667ca167cd45e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OPUS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OPUS AS ble etablert [år] og holder til i Duken.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−122 646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6 436 973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10 342 517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10 704 120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ARVE WILHELMSEN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OPUS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Arve Wilhelmsen, Huiveien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3133 Duken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38 49 02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979 361 084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OPUS AS</a:t>
            </a:r>
          </a:p>
        </p:txBody>
      </p:sp>
    </p:spTree>
  </p:cSld>
  <p:clrMapOvr>
    <a:masterClrMapping xmlns:a="http://schemas.openxmlformats.org/drawingml/2006/main"/>
  </p:clrMapOvr>
</p:sld>
</file>