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524989053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435d45d454b54"/>
  </p:sldMasterIdLst>
  <p:sldIdLst>
    <p:sldId xmlns:r="http://schemas.openxmlformats.org/officeDocument/2006/relationships" id="256" r:id="R460526bc7b564adc"/>
    <p:sldId xmlns:r="http://schemas.openxmlformats.org/officeDocument/2006/relationships" id="257" r:id="R149e545f98974b8b"/>
    <p:sldId xmlns:r="http://schemas.openxmlformats.org/officeDocument/2006/relationships" id="258" r:id="R4dbdde2b4fe44abe"/>
    <p:sldId xmlns:r="http://schemas.openxmlformats.org/officeDocument/2006/relationships" id="259" r:id="Rf33d1f1b04274495"/>
    <p:sldId xmlns:r="http://schemas.openxmlformats.org/officeDocument/2006/relationships" id="260" r:id="Rf750a10452f34d1d"/>
    <p:sldId xmlns:r="http://schemas.openxmlformats.org/officeDocument/2006/relationships" id="261" r:id="R5eb85ea71ba04d23"/>
    <p:sldId xmlns:r="http://schemas.openxmlformats.org/officeDocument/2006/relationships" id="262" r:id="R81bc32b92fea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435d45d454b54" /><Relationship Type="http://schemas.openxmlformats.org/officeDocument/2006/relationships/slide" Target="/ppt/slides/slide1.xml" Id="R460526bc7b564adc" /><Relationship Type="http://schemas.openxmlformats.org/officeDocument/2006/relationships/slide" Target="/ppt/slides/slide2.xml" Id="R149e545f98974b8b" /><Relationship Type="http://schemas.openxmlformats.org/officeDocument/2006/relationships/slide" Target="/ppt/slides/slide3.xml" Id="R4dbdde2b4fe44abe" /><Relationship Type="http://schemas.openxmlformats.org/officeDocument/2006/relationships/slide" Target="/ppt/slides/slide4.xml" Id="Rf33d1f1b04274495" /><Relationship Type="http://schemas.openxmlformats.org/officeDocument/2006/relationships/slide" Target="/ppt/slides/slide5.xml" Id="Rf750a10452f34d1d" /><Relationship Type="http://schemas.openxmlformats.org/officeDocument/2006/relationships/slide" Target="/ppt/slides/slide6.xml" Id="R5eb85ea71ba04d23" /><Relationship Type="http://schemas.openxmlformats.org/officeDocument/2006/relationships/slide" Target="/ppt/slides/slide7.xml" Id="R81bc32b92fea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d31bb5ac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46d0dd7549d5" /><Relationship Type="http://schemas.openxmlformats.org/officeDocument/2006/relationships/theme" Target="/ppt/slideMasters/theme/theme1.xml" Id="R150c943154af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d46d0dd75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fd2967ed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27f7abee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6451807d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218f7dee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11876c3f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11515da3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26e6e9fa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REGNSKAP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Balder alle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979 362 501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REGNSKAP AS</a:t>
            </a:r>
          </a:p>
        </p:txBody>
      </p:sp>
    </p:spTree>
  </p:cSld>
  <p:clrMapOvr>
    <a:masterClrMapping xmlns:a="http://schemas.openxmlformats.org/drawingml/2006/main"/>
  </p:clrMapOvr>
</p:sld>
</file>