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f6b4e9d0cf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826bd95bb84b5d"/>
  </p:sldMasterIdLst>
  <p:sldIdLst>
    <p:sldId xmlns:r="http://schemas.openxmlformats.org/officeDocument/2006/relationships" id="256" r:id="Rc0313ff431014b21"/>
    <p:sldId xmlns:r="http://schemas.openxmlformats.org/officeDocument/2006/relationships" id="257" r:id="Rb0dd7d4b8e8c49d7"/>
    <p:sldId xmlns:r="http://schemas.openxmlformats.org/officeDocument/2006/relationships" id="258" r:id="Rfd41ed8fc0924e2e"/>
    <p:sldId xmlns:r="http://schemas.openxmlformats.org/officeDocument/2006/relationships" id="259" r:id="R97943786a6ae4183"/>
    <p:sldId xmlns:r="http://schemas.openxmlformats.org/officeDocument/2006/relationships" id="260" r:id="R40cc6b839f9d4169"/>
    <p:sldId xmlns:r="http://schemas.openxmlformats.org/officeDocument/2006/relationships" id="261" r:id="R3c28952a9b0849f2"/>
    <p:sldId xmlns:r="http://schemas.openxmlformats.org/officeDocument/2006/relationships" id="262" r:id="R6d92a9ce01754b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826bd95bb84b5d" /><Relationship Type="http://schemas.openxmlformats.org/officeDocument/2006/relationships/slide" Target="/ppt/slides/slide1.xml" Id="Rc0313ff431014b21" /><Relationship Type="http://schemas.openxmlformats.org/officeDocument/2006/relationships/slide" Target="/ppt/slides/slide2.xml" Id="Rb0dd7d4b8e8c49d7" /><Relationship Type="http://schemas.openxmlformats.org/officeDocument/2006/relationships/slide" Target="/ppt/slides/slide3.xml" Id="Rfd41ed8fc0924e2e" /><Relationship Type="http://schemas.openxmlformats.org/officeDocument/2006/relationships/slide" Target="/ppt/slides/slide4.xml" Id="R97943786a6ae4183" /><Relationship Type="http://schemas.openxmlformats.org/officeDocument/2006/relationships/slide" Target="/ppt/slides/slide5.xml" Id="R40cc6b839f9d4169" /><Relationship Type="http://schemas.openxmlformats.org/officeDocument/2006/relationships/slide" Target="/ppt/slides/slide6.xml" Id="R3c28952a9b0849f2" /><Relationship Type="http://schemas.openxmlformats.org/officeDocument/2006/relationships/slide" Target="/ppt/slides/slide7.xml" Id="R6d92a9ce01754b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9d7e441a1040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e8f42966b40c7" /><Relationship Type="http://schemas.openxmlformats.org/officeDocument/2006/relationships/theme" Target="/ppt/slideMasters/theme/theme1.xml" Id="R1a4cdd38a16c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e8f42966b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720da77a1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d3f3ef77b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6556f421e4e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6a39cd9546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f5c976856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4831f471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4c5b781dd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COWI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COWI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2 425 453 244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87 738 085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76 299 177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160 407 396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801 620 407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COWI HOLDING A/S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Karvesvingen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02694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firmapost@cowi.no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979 364 857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COWI AS</a:t>
            </a:r>
          </a:p>
        </p:txBody>
      </p:sp>
    </p:spTree>
  </p:cSld>
  <p:clrMapOvr>
    <a:masterClrMapping xmlns:a="http://schemas.openxmlformats.org/drawingml/2006/main"/>
  </p:clrMapOvr>
</p:sld>
</file>