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5da266e48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32170686d4f70"/>
  </p:sldMasterIdLst>
  <p:sldIdLst>
    <p:sldId xmlns:r="http://schemas.openxmlformats.org/officeDocument/2006/relationships" id="256" r:id="R5f48acaadec64bb6"/>
    <p:sldId xmlns:r="http://schemas.openxmlformats.org/officeDocument/2006/relationships" id="257" r:id="R40d982f820e140c5"/>
    <p:sldId xmlns:r="http://schemas.openxmlformats.org/officeDocument/2006/relationships" id="258" r:id="R3a570ae7acdd4f6b"/>
    <p:sldId xmlns:r="http://schemas.openxmlformats.org/officeDocument/2006/relationships" id="259" r:id="R2caf1d0f12b8478f"/>
    <p:sldId xmlns:r="http://schemas.openxmlformats.org/officeDocument/2006/relationships" id="260" r:id="R7ab1b4d8eff6425a"/>
    <p:sldId xmlns:r="http://schemas.openxmlformats.org/officeDocument/2006/relationships" id="261" r:id="R575607f58fb341e0"/>
    <p:sldId xmlns:r="http://schemas.openxmlformats.org/officeDocument/2006/relationships" id="262" r:id="R370f36def0a6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32170686d4f70" /><Relationship Type="http://schemas.openxmlformats.org/officeDocument/2006/relationships/slide" Target="/ppt/slides/slide1.xml" Id="R5f48acaadec64bb6" /><Relationship Type="http://schemas.openxmlformats.org/officeDocument/2006/relationships/slide" Target="/ppt/slides/slide2.xml" Id="R40d982f820e140c5" /><Relationship Type="http://schemas.openxmlformats.org/officeDocument/2006/relationships/slide" Target="/ppt/slides/slide3.xml" Id="R3a570ae7acdd4f6b" /><Relationship Type="http://schemas.openxmlformats.org/officeDocument/2006/relationships/slide" Target="/ppt/slides/slide4.xml" Id="R2caf1d0f12b8478f" /><Relationship Type="http://schemas.openxmlformats.org/officeDocument/2006/relationships/slide" Target="/ppt/slides/slide5.xml" Id="R7ab1b4d8eff6425a" /><Relationship Type="http://schemas.openxmlformats.org/officeDocument/2006/relationships/slide" Target="/ppt/slides/slide6.xml" Id="R575607f58fb341e0" /><Relationship Type="http://schemas.openxmlformats.org/officeDocument/2006/relationships/slide" Target="/ppt/slides/slide7.xml" Id="R370f36def0a6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8712d5634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a11c0940c4906" /><Relationship Type="http://schemas.openxmlformats.org/officeDocument/2006/relationships/theme" Target="/ppt/slideMasters/theme/theme1.xml" Id="Re80eac64a318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a11c0940c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dcd7ceec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80b877e9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baf73aaab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e059e542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df8acefd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c0820eab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50a1dd5e0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ARKEN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ARKEN ØKONOMITJENESTER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 115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90 97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979 365 861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ARKEN ØKONOMITJENESTER AS</a:t>
            </a:r>
          </a:p>
        </p:txBody>
      </p:sp>
    </p:spTree>
  </p:cSld>
  <p:clrMapOvr>
    <a:masterClrMapping xmlns:a="http://schemas.openxmlformats.org/drawingml/2006/main"/>
  </p:clrMapOvr>
</p:sld>
</file>