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da5b559c8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5a91644b242df"/>
  </p:sldMasterIdLst>
  <p:sldIdLst>
    <p:sldId xmlns:r="http://schemas.openxmlformats.org/officeDocument/2006/relationships" id="256" r:id="Rbcd945ee75d841e2"/>
    <p:sldId xmlns:r="http://schemas.openxmlformats.org/officeDocument/2006/relationships" id="257" r:id="Re7a7b6bc18ae4480"/>
    <p:sldId xmlns:r="http://schemas.openxmlformats.org/officeDocument/2006/relationships" id="258" r:id="R14941f69631e4b28"/>
    <p:sldId xmlns:r="http://schemas.openxmlformats.org/officeDocument/2006/relationships" id="259" r:id="Rc5ed793496514162"/>
    <p:sldId xmlns:r="http://schemas.openxmlformats.org/officeDocument/2006/relationships" id="260" r:id="Rb4a0a102bdbb4c99"/>
    <p:sldId xmlns:r="http://schemas.openxmlformats.org/officeDocument/2006/relationships" id="261" r:id="Re86a386b206045a8"/>
    <p:sldId xmlns:r="http://schemas.openxmlformats.org/officeDocument/2006/relationships" id="262" r:id="R2a7d2e0dfd08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5a91644b242df" /><Relationship Type="http://schemas.openxmlformats.org/officeDocument/2006/relationships/slide" Target="/ppt/slides/slide1.xml" Id="Rbcd945ee75d841e2" /><Relationship Type="http://schemas.openxmlformats.org/officeDocument/2006/relationships/slide" Target="/ppt/slides/slide2.xml" Id="Re7a7b6bc18ae4480" /><Relationship Type="http://schemas.openxmlformats.org/officeDocument/2006/relationships/slide" Target="/ppt/slides/slide3.xml" Id="R14941f69631e4b28" /><Relationship Type="http://schemas.openxmlformats.org/officeDocument/2006/relationships/slide" Target="/ppt/slides/slide4.xml" Id="Rc5ed793496514162" /><Relationship Type="http://schemas.openxmlformats.org/officeDocument/2006/relationships/slide" Target="/ppt/slides/slide5.xml" Id="Rb4a0a102bdbb4c99" /><Relationship Type="http://schemas.openxmlformats.org/officeDocument/2006/relationships/slide" Target="/ppt/slides/slide6.xml" Id="Re86a386b206045a8" /><Relationship Type="http://schemas.openxmlformats.org/officeDocument/2006/relationships/slide" Target="/ppt/slides/slide7.xml" Id="R2a7d2e0dfd08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d10d64abf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7a4ae6b1940cf" /><Relationship Type="http://schemas.openxmlformats.org/officeDocument/2006/relationships/theme" Target="/ppt/slideMasters/theme/theme1.xml" Id="Rd09d1725d843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7a4ae6b19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8ed0e0da5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4edb672d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e97074698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437a8158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edf39928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8e117b9f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f823b51f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