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8baed4ee1549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768f23f33c41bb"/>
  </p:sldMasterIdLst>
  <p:sldIdLst>
    <p:sldId xmlns:r="http://schemas.openxmlformats.org/officeDocument/2006/relationships" id="256" r:id="R1bbf1a8581734e51"/>
    <p:sldId xmlns:r="http://schemas.openxmlformats.org/officeDocument/2006/relationships" id="257" r:id="R99bd0da5293a488a"/>
    <p:sldId xmlns:r="http://schemas.openxmlformats.org/officeDocument/2006/relationships" id="258" r:id="R5b384c396d6b43f1"/>
    <p:sldId xmlns:r="http://schemas.openxmlformats.org/officeDocument/2006/relationships" id="259" r:id="Re9338e7b2aec4cd1"/>
    <p:sldId xmlns:r="http://schemas.openxmlformats.org/officeDocument/2006/relationships" id="260" r:id="Re496eeefd31c47a0"/>
    <p:sldId xmlns:r="http://schemas.openxmlformats.org/officeDocument/2006/relationships" id="261" r:id="Rb1fbd753db534ff4"/>
    <p:sldId xmlns:r="http://schemas.openxmlformats.org/officeDocument/2006/relationships" id="262" r:id="R553c5181696a45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768f23f33c41bb" /><Relationship Type="http://schemas.openxmlformats.org/officeDocument/2006/relationships/slide" Target="/ppt/slides/slide1.xml" Id="R1bbf1a8581734e51" /><Relationship Type="http://schemas.openxmlformats.org/officeDocument/2006/relationships/slide" Target="/ppt/slides/slide2.xml" Id="R99bd0da5293a488a" /><Relationship Type="http://schemas.openxmlformats.org/officeDocument/2006/relationships/slide" Target="/ppt/slides/slide3.xml" Id="R5b384c396d6b43f1" /><Relationship Type="http://schemas.openxmlformats.org/officeDocument/2006/relationships/slide" Target="/ppt/slides/slide4.xml" Id="Re9338e7b2aec4cd1" /><Relationship Type="http://schemas.openxmlformats.org/officeDocument/2006/relationships/slide" Target="/ppt/slides/slide5.xml" Id="Re496eeefd31c47a0" /><Relationship Type="http://schemas.openxmlformats.org/officeDocument/2006/relationships/slide" Target="/ppt/slides/slide6.xml" Id="Rb1fbd753db534ff4" /><Relationship Type="http://schemas.openxmlformats.org/officeDocument/2006/relationships/slide" Target="/ppt/slides/slide7.xml" Id="R553c5181696a45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65bc843b9e49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7c16e3b484c7d" /><Relationship Type="http://schemas.openxmlformats.org/officeDocument/2006/relationships/theme" Target="/ppt/slideMasters/theme/theme1.xml" Id="R6b2d508606fd45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f7c16e3b484c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e6d43de384e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64ea38f3a4f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cfaf71dd241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b16779ca040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c55c86ac048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eca6df19648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42f1fbfef42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SANDVEN &amp; AASE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AASE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SANDVEN &amp; AASE RØR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AASE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AASE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AASE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10 460 904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1 501 342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1 175 824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327 874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2 944 679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AASE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INETOR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SS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AASE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42 40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979 373 368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AASE RØR AS</a:t>
            </a:r>
          </a:p>
        </p:txBody>
      </p:sp>
    </p:spTree>
  </p:cSld>
  <p:clrMapOvr>
    <a:masterClrMapping xmlns:a="http://schemas.openxmlformats.org/drawingml/2006/main"/>
  </p:clrMapOvr>
</p:sld>
</file>