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c2ebbb4893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c70a5e19548f0"/>
  </p:sldMasterIdLst>
  <p:sldIdLst>
    <p:sldId xmlns:r="http://schemas.openxmlformats.org/officeDocument/2006/relationships" id="256" r:id="Raf3e9a4b05fb452e"/>
    <p:sldId xmlns:r="http://schemas.openxmlformats.org/officeDocument/2006/relationships" id="257" r:id="R3d1182b59ee04801"/>
    <p:sldId xmlns:r="http://schemas.openxmlformats.org/officeDocument/2006/relationships" id="258" r:id="Rf5f5a4c6bec24737"/>
    <p:sldId xmlns:r="http://schemas.openxmlformats.org/officeDocument/2006/relationships" id="259" r:id="Rd6c11ae525d94c8b"/>
    <p:sldId xmlns:r="http://schemas.openxmlformats.org/officeDocument/2006/relationships" id="260" r:id="R1c216c40762a4df7"/>
    <p:sldId xmlns:r="http://schemas.openxmlformats.org/officeDocument/2006/relationships" id="261" r:id="R43e301c1250a4e6d"/>
    <p:sldId xmlns:r="http://schemas.openxmlformats.org/officeDocument/2006/relationships" id="262" r:id="Rd26d473c7160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c70a5e19548f0" /><Relationship Type="http://schemas.openxmlformats.org/officeDocument/2006/relationships/slide" Target="/ppt/slides/slide1.xml" Id="Raf3e9a4b05fb452e" /><Relationship Type="http://schemas.openxmlformats.org/officeDocument/2006/relationships/slide" Target="/ppt/slides/slide2.xml" Id="R3d1182b59ee04801" /><Relationship Type="http://schemas.openxmlformats.org/officeDocument/2006/relationships/slide" Target="/ppt/slides/slide3.xml" Id="Rf5f5a4c6bec24737" /><Relationship Type="http://schemas.openxmlformats.org/officeDocument/2006/relationships/slide" Target="/ppt/slides/slide4.xml" Id="Rd6c11ae525d94c8b" /><Relationship Type="http://schemas.openxmlformats.org/officeDocument/2006/relationships/slide" Target="/ppt/slides/slide5.xml" Id="R1c216c40762a4df7" /><Relationship Type="http://schemas.openxmlformats.org/officeDocument/2006/relationships/slide" Target="/ppt/slides/slide6.xml" Id="R43e301c1250a4e6d" /><Relationship Type="http://schemas.openxmlformats.org/officeDocument/2006/relationships/slide" Target="/ppt/slides/slide7.xml" Id="Rd26d473c7160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f50ffbe1347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c032f1ac4a44" /><Relationship Type="http://schemas.openxmlformats.org/officeDocument/2006/relationships/theme" Target="/ppt/slideMasters/theme/theme1.xml" Id="Radeba187a804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1c032f1ac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76f75c92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b35df1516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331688c3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1a3840060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d1bca8fd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6d1813c8b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c5e86fcbe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INSTALLASJON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133 648 697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−783 990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−11 367 358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29 496 950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979 384 378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INSTALLASJON AS</a:t>
            </a:r>
          </a:p>
        </p:txBody>
      </p:sp>
    </p:spTree>
  </p:cSld>
  <p:clrMapOvr>
    <a:masterClrMapping xmlns:a="http://schemas.openxmlformats.org/drawingml/2006/main"/>
  </p:clrMapOvr>
</p:sld>
</file>