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6dfd13e90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aaf7b14b34c99"/>
  </p:sldMasterIdLst>
  <p:sldIdLst>
    <p:sldId xmlns:r="http://schemas.openxmlformats.org/officeDocument/2006/relationships" id="256" r:id="Rd31413e13fd24e71"/>
    <p:sldId xmlns:r="http://schemas.openxmlformats.org/officeDocument/2006/relationships" id="257" r:id="R4baaf762023b4cea"/>
    <p:sldId xmlns:r="http://schemas.openxmlformats.org/officeDocument/2006/relationships" id="258" r:id="R52f5da8642484ec4"/>
    <p:sldId xmlns:r="http://schemas.openxmlformats.org/officeDocument/2006/relationships" id="259" r:id="R3ea36012511b4ad8"/>
    <p:sldId xmlns:r="http://schemas.openxmlformats.org/officeDocument/2006/relationships" id="260" r:id="Rf41110519094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aaf7b14b34c99" /><Relationship Type="http://schemas.openxmlformats.org/officeDocument/2006/relationships/slide" Target="/ppt/slides/slide1.xml" Id="Rd31413e13fd24e71" /><Relationship Type="http://schemas.openxmlformats.org/officeDocument/2006/relationships/slide" Target="/ppt/slides/slide2.xml" Id="R4baaf762023b4cea" /><Relationship Type="http://schemas.openxmlformats.org/officeDocument/2006/relationships/slide" Target="/ppt/slides/slide3.xml" Id="R52f5da8642484ec4" /><Relationship Type="http://schemas.openxmlformats.org/officeDocument/2006/relationships/slide" Target="/ppt/slides/slide4.xml" Id="R3ea36012511b4ad8" /><Relationship Type="http://schemas.openxmlformats.org/officeDocument/2006/relationships/slide" Target="/ppt/slides/slide5.xml" Id="Rf41110519094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2434a525a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849c35db846b8" /><Relationship Type="http://schemas.openxmlformats.org/officeDocument/2006/relationships/theme" Target="/ppt/slideMasters/theme/theme1.xml" Id="R35f361b7dcc9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6849c35db846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5e830f3a4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8856917f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5da66af5b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a19ae11f1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926ad3158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BURGERMAN KVALØYSLETTA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BURGERMAN KVALØYSLETTA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BURGERMAN KVALØYSLETTA DA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BURGERMAN KVALØYSLETTA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BURGERMAN KVALØYSLETTA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BURGERMAN KVALØYSLETTA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9101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65 07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979 384 637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BURGERMAN KVALØYSLETTA DA</a:t>
            </a:r>
          </a:p>
        </p:txBody>
      </p:sp>
    </p:spTree>
  </p:cSld>
  <p:clrMapOvr>
    <a:masterClrMapping xmlns:a="http://schemas.openxmlformats.org/drawingml/2006/main"/>
  </p:clrMapOvr>
</p:sld>
</file>