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37b15ff03c4e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79d3752e7d4ae4"/>
  </p:sldMasterIdLst>
  <p:sldIdLst>
    <p:sldId xmlns:r="http://schemas.openxmlformats.org/officeDocument/2006/relationships" id="256" r:id="R7fbb617905c34909"/>
    <p:sldId xmlns:r="http://schemas.openxmlformats.org/officeDocument/2006/relationships" id="257" r:id="R049c6d02d5634ec5"/>
    <p:sldId xmlns:r="http://schemas.openxmlformats.org/officeDocument/2006/relationships" id="258" r:id="Rf3fd731296b9487a"/>
    <p:sldId xmlns:r="http://schemas.openxmlformats.org/officeDocument/2006/relationships" id="259" r:id="Re1cf8bee15a74dc3"/>
    <p:sldId xmlns:r="http://schemas.openxmlformats.org/officeDocument/2006/relationships" id="260" r:id="Raca78edc2b7e4b2d"/>
    <p:sldId xmlns:r="http://schemas.openxmlformats.org/officeDocument/2006/relationships" id="261" r:id="Rdcd6dcc60ef845d8"/>
    <p:sldId xmlns:r="http://schemas.openxmlformats.org/officeDocument/2006/relationships" id="262" r:id="R22b4b7b2553042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79d3752e7d4ae4" /><Relationship Type="http://schemas.openxmlformats.org/officeDocument/2006/relationships/slide" Target="/ppt/slides/slide1.xml" Id="R7fbb617905c34909" /><Relationship Type="http://schemas.openxmlformats.org/officeDocument/2006/relationships/slide" Target="/ppt/slides/slide2.xml" Id="R049c6d02d5634ec5" /><Relationship Type="http://schemas.openxmlformats.org/officeDocument/2006/relationships/slide" Target="/ppt/slides/slide3.xml" Id="Rf3fd731296b9487a" /><Relationship Type="http://schemas.openxmlformats.org/officeDocument/2006/relationships/slide" Target="/ppt/slides/slide4.xml" Id="Re1cf8bee15a74dc3" /><Relationship Type="http://schemas.openxmlformats.org/officeDocument/2006/relationships/slide" Target="/ppt/slides/slide5.xml" Id="Raca78edc2b7e4b2d" /><Relationship Type="http://schemas.openxmlformats.org/officeDocument/2006/relationships/slide" Target="/ppt/slides/slide6.xml" Id="Rdcd6dcc60ef845d8" /><Relationship Type="http://schemas.openxmlformats.org/officeDocument/2006/relationships/slide" Target="/ppt/slides/slide7.xml" Id="R22b4b7b2553042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69cd81187d4c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6bb428e0b048a4" /><Relationship Type="http://schemas.openxmlformats.org/officeDocument/2006/relationships/theme" Target="/ppt/slideMasters/theme/theme1.xml" Id="R2b871bbea4ee4f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6bb428e0b048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d55eeb423046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806c703c394b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d7e9a2f1714c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477eb676ea47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605da183544a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06e071e05f48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e85c18912e47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LAENG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LAENG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LAENG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LAENG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LAENG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LAENG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−23 422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856 235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28 802 752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29 038 979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LAENG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LAENG ESPEN JOHANNESEN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LAENG TROND JOHANNESEN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LYNG-LAENG PÅL JOHANNESEN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LAENG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Laeng Bedriftservice AS, Sandakerveien 140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02 64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trond@gyda.no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979 389 027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LAENG AS</a:t>
            </a:r>
          </a:p>
        </p:txBody>
      </p:sp>
    </p:spTree>
  </p:cSld>
  <p:clrMapOvr>
    <a:masterClrMapping xmlns:a="http://schemas.openxmlformats.org/drawingml/2006/main"/>
  </p:clrMapOvr>
</p:sld>
</file>