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c524b167d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e5ee81bbc432b"/>
  </p:sldMasterIdLst>
  <p:sldIdLst>
    <p:sldId xmlns:r="http://schemas.openxmlformats.org/officeDocument/2006/relationships" id="256" r:id="R7d6710c32fb849ac"/>
    <p:sldId xmlns:r="http://schemas.openxmlformats.org/officeDocument/2006/relationships" id="257" r:id="Rf2cb6d2386a74300"/>
    <p:sldId xmlns:r="http://schemas.openxmlformats.org/officeDocument/2006/relationships" id="258" r:id="R8b125134fa16427f"/>
    <p:sldId xmlns:r="http://schemas.openxmlformats.org/officeDocument/2006/relationships" id="259" r:id="R77aa9dae642843cb"/>
    <p:sldId xmlns:r="http://schemas.openxmlformats.org/officeDocument/2006/relationships" id="260" r:id="R3e53d1fab6564412"/>
    <p:sldId xmlns:r="http://schemas.openxmlformats.org/officeDocument/2006/relationships" id="261" r:id="R9ea8f301323f40d8"/>
    <p:sldId xmlns:r="http://schemas.openxmlformats.org/officeDocument/2006/relationships" id="262" r:id="R5431de96f296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e5ee81bbc432b" /><Relationship Type="http://schemas.openxmlformats.org/officeDocument/2006/relationships/slide" Target="/ppt/slides/slide1.xml" Id="R7d6710c32fb849ac" /><Relationship Type="http://schemas.openxmlformats.org/officeDocument/2006/relationships/slide" Target="/ppt/slides/slide2.xml" Id="Rf2cb6d2386a74300" /><Relationship Type="http://schemas.openxmlformats.org/officeDocument/2006/relationships/slide" Target="/ppt/slides/slide3.xml" Id="R8b125134fa16427f" /><Relationship Type="http://schemas.openxmlformats.org/officeDocument/2006/relationships/slide" Target="/ppt/slides/slide4.xml" Id="R77aa9dae642843cb" /><Relationship Type="http://schemas.openxmlformats.org/officeDocument/2006/relationships/slide" Target="/ppt/slides/slide5.xml" Id="R3e53d1fab6564412" /><Relationship Type="http://schemas.openxmlformats.org/officeDocument/2006/relationships/slide" Target="/ppt/slides/slide6.xml" Id="R9ea8f301323f40d8" /><Relationship Type="http://schemas.openxmlformats.org/officeDocument/2006/relationships/slide" Target="/ppt/slides/slide7.xml" Id="R5431de96f296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054d38729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92dacdf0c47e9" /><Relationship Type="http://schemas.openxmlformats.org/officeDocument/2006/relationships/theme" Target="/ppt/slideMasters/theme/theme1.xml" Id="Rf75940f70f0b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92dacdf0c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60f8697ec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fea95a264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a0319ae50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ea0011652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442dfe5f3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ca99226f0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c00ada0dd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37 820 675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39 705 617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INGELEIV KETIL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TONE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Kvenildmyra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88 44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979 389 124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