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f22ac120c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aa4973a3e44cb"/>
  </p:sldMasterIdLst>
  <p:sldIdLst>
    <p:sldId xmlns:r="http://schemas.openxmlformats.org/officeDocument/2006/relationships" id="256" r:id="Rc2fc29ea51524493"/>
    <p:sldId xmlns:r="http://schemas.openxmlformats.org/officeDocument/2006/relationships" id="257" r:id="R4df7317fbf1b424b"/>
    <p:sldId xmlns:r="http://schemas.openxmlformats.org/officeDocument/2006/relationships" id="258" r:id="Rb4279aa392bd4c02"/>
    <p:sldId xmlns:r="http://schemas.openxmlformats.org/officeDocument/2006/relationships" id="259" r:id="Rf8765a7868584f09"/>
    <p:sldId xmlns:r="http://schemas.openxmlformats.org/officeDocument/2006/relationships" id="260" r:id="R2584fc840a2a413f"/>
    <p:sldId xmlns:r="http://schemas.openxmlformats.org/officeDocument/2006/relationships" id="261" r:id="R38a04601edae4bc9"/>
    <p:sldId xmlns:r="http://schemas.openxmlformats.org/officeDocument/2006/relationships" id="262" r:id="R45e929088b6f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aa4973a3e44cb" /><Relationship Type="http://schemas.openxmlformats.org/officeDocument/2006/relationships/slide" Target="/ppt/slides/slide1.xml" Id="Rc2fc29ea51524493" /><Relationship Type="http://schemas.openxmlformats.org/officeDocument/2006/relationships/slide" Target="/ppt/slides/slide2.xml" Id="R4df7317fbf1b424b" /><Relationship Type="http://schemas.openxmlformats.org/officeDocument/2006/relationships/slide" Target="/ppt/slides/slide3.xml" Id="Rb4279aa392bd4c02" /><Relationship Type="http://schemas.openxmlformats.org/officeDocument/2006/relationships/slide" Target="/ppt/slides/slide4.xml" Id="Rf8765a7868584f09" /><Relationship Type="http://schemas.openxmlformats.org/officeDocument/2006/relationships/slide" Target="/ppt/slides/slide5.xml" Id="R2584fc840a2a413f" /><Relationship Type="http://schemas.openxmlformats.org/officeDocument/2006/relationships/slide" Target="/ppt/slides/slide6.xml" Id="R38a04601edae4bc9" /><Relationship Type="http://schemas.openxmlformats.org/officeDocument/2006/relationships/slide" Target="/ppt/slides/slide7.xml" Id="R45e929088b6f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bc9d5a820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b26a5bd64b5a" /><Relationship Type="http://schemas.openxmlformats.org/officeDocument/2006/relationships/theme" Target="/ppt/slideMasters/theme/theme1.xml" Id="Rfa6520662bf0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fb26a5bd6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011b89c5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709c7659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83c29f7a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67a41be8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895e9a02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228b5387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5a988ea7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KONBYGG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ELDAR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Jangardsøyra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18 90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eldar@nordstrand.as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KONBYGG AS</a:t>
            </a:r>
          </a:p>
        </p:txBody>
      </p:sp>
    </p:spTree>
  </p:cSld>
  <p:clrMapOvr>
    <a:masterClrMapping xmlns:a="http://schemas.openxmlformats.org/drawingml/2006/main"/>
  </p:clrMapOvr>
</p:sld>
</file>