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7d97d29cb8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d39e6fd00a4ed7"/>
  </p:sldMasterIdLst>
  <p:sldIdLst>
    <p:sldId xmlns:r="http://schemas.openxmlformats.org/officeDocument/2006/relationships" id="256" r:id="R22e15404d8374b36"/>
    <p:sldId xmlns:r="http://schemas.openxmlformats.org/officeDocument/2006/relationships" id="257" r:id="R42bcb521e7194e38"/>
    <p:sldId xmlns:r="http://schemas.openxmlformats.org/officeDocument/2006/relationships" id="258" r:id="R63934f93b8ed4258"/>
    <p:sldId xmlns:r="http://schemas.openxmlformats.org/officeDocument/2006/relationships" id="259" r:id="Rafa7b7feb998455a"/>
    <p:sldId xmlns:r="http://schemas.openxmlformats.org/officeDocument/2006/relationships" id="260" r:id="R09f90405141b4358"/>
    <p:sldId xmlns:r="http://schemas.openxmlformats.org/officeDocument/2006/relationships" id="261" r:id="R09b63aab00414e4a"/>
    <p:sldId xmlns:r="http://schemas.openxmlformats.org/officeDocument/2006/relationships" id="262" r:id="Ra83e8fa87ac34e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d39e6fd00a4ed7" /><Relationship Type="http://schemas.openxmlformats.org/officeDocument/2006/relationships/slide" Target="/ppt/slides/slide1.xml" Id="R22e15404d8374b36" /><Relationship Type="http://schemas.openxmlformats.org/officeDocument/2006/relationships/slide" Target="/ppt/slides/slide2.xml" Id="R42bcb521e7194e38" /><Relationship Type="http://schemas.openxmlformats.org/officeDocument/2006/relationships/slide" Target="/ppt/slides/slide3.xml" Id="R63934f93b8ed4258" /><Relationship Type="http://schemas.openxmlformats.org/officeDocument/2006/relationships/slide" Target="/ppt/slides/slide4.xml" Id="Rafa7b7feb998455a" /><Relationship Type="http://schemas.openxmlformats.org/officeDocument/2006/relationships/slide" Target="/ppt/slides/slide5.xml" Id="R09f90405141b4358" /><Relationship Type="http://schemas.openxmlformats.org/officeDocument/2006/relationships/slide" Target="/ppt/slides/slide6.xml" Id="R09b63aab00414e4a" /><Relationship Type="http://schemas.openxmlformats.org/officeDocument/2006/relationships/slide" Target="/ppt/slides/slide7.xml" Id="Ra83e8fa87ac34e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07f94f5574a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afd209bc949de" /><Relationship Type="http://schemas.openxmlformats.org/officeDocument/2006/relationships/theme" Target="/ppt/slideMasters/theme/theme1.xml" Id="R63e1f8b166ea40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afd209bc9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927f9db0949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24a0087f849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fb4ad67b04c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94f1be73945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d942b303d41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003260d9c49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11786befe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 MASKINENTREPRENØR OLAV MARTIN SØRLI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MASKINENTREPRENØR OLAV MARTIN SØRLI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 MASKINENTREPRENØR OLAV MARTIN SØRLI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MASKINENTREPRENØR OLAV MARTIN SØRLI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MASKINENTREPRENØR OLAV MARTIN SØRLI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MASKINENTREPRENØR OLAV MARTIN SØRLI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314 353 252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7 276 595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3 621 955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51 594 956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155 734 148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MASKINENTREPRENØR OLAV MARTIN SØRLI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SØRLI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MARTIN SØRLI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MASKINENTREPRENØR OLAV MARTIN SØRLI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Snelldalen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09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979 389 523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 MASKINENTREPRENØR OLAV MARTIN SØRLI AS</a:t>
            </a:r>
          </a:p>
        </p:txBody>
      </p:sp>
    </p:spTree>
  </p:cSld>
  <p:clrMapOvr>
    <a:masterClrMapping xmlns:a="http://schemas.openxmlformats.org/drawingml/2006/main"/>
  </p:clrMapOvr>
</p:sld>
</file>