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07f500be0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731a5b6004abd"/>
  </p:sldMasterIdLst>
  <p:sldIdLst>
    <p:sldId xmlns:r="http://schemas.openxmlformats.org/officeDocument/2006/relationships" id="256" r:id="R2089676bc06244be"/>
    <p:sldId xmlns:r="http://schemas.openxmlformats.org/officeDocument/2006/relationships" id="257" r:id="Rc7d0413ed06646d3"/>
    <p:sldId xmlns:r="http://schemas.openxmlformats.org/officeDocument/2006/relationships" id="258" r:id="Re20d24c72deb4430"/>
    <p:sldId xmlns:r="http://schemas.openxmlformats.org/officeDocument/2006/relationships" id="259" r:id="R6699962b74024654"/>
    <p:sldId xmlns:r="http://schemas.openxmlformats.org/officeDocument/2006/relationships" id="260" r:id="Rf1fa8839c53743cb"/>
    <p:sldId xmlns:r="http://schemas.openxmlformats.org/officeDocument/2006/relationships" id="261" r:id="Re979e52eaa234962"/>
    <p:sldId xmlns:r="http://schemas.openxmlformats.org/officeDocument/2006/relationships" id="262" r:id="R702db9628fd9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731a5b6004abd" /><Relationship Type="http://schemas.openxmlformats.org/officeDocument/2006/relationships/slide" Target="/ppt/slides/slide1.xml" Id="R2089676bc06244be" /><Relationship Type="http://schemas.openxmlformats.org/officeDocument/2006/relationships/slide" Target="/ppt/slides/slide2.xml" Id="Rc7d0413ed06646d3" /><Relationship Type="http://schemas.openxmlformats.org/officeDocument/2006/relationships/slide" Target="/ppt/slides/slide3.xml" Id="Re20d24c72deb4430" /><Relationship Type="http://schemas.openxmlformats.org/officeDocument/2006/relationships/slide" Target="/ppt/slides/slide4.xml" Id="R6699962b74024654" /><Relationship Type="http://schemas.openxmlformats.org/officeDocument/2006/relationships/slide" Target="/ppt/slides/slide5.xml" Id="Rf1fa8839c53743cb" /><Relationship Type="http://schemas.openxmlformats.org/officeDocument/2006/relationships/slide" Target="/ppt/slides/slide6.xml" Id="Re979e52eaa234962" /><Relationship Type="http://schemas.openxmlformats.org/officeDocument/2006/relationships/slide" Target="/ppt/slides/slide7.xml" Id="R702db9628fd9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f044a879c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d384159143ab" /><Relationship Type="http://schemas.openxmlformats.org/officeDocument/2006/relationships/theme" Target="/ppt/slideMasters/theme/theme1.xml" Id="Re62b3930f5a0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ad3841591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e783de8d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eb167368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65ce15b0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dee2995dc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e3b7b6e0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2303b3b78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65f2b7b31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BUNDEGRUPPEN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BUNDEGRUPPEN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−14 180 344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−13 286 924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159 841 343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262 416 892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HELELI INVEST 3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SSS INVEST 3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INVEST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BUNDEGRUPPEN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TNM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979 392 389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BUNDEGRUPPEN AS</a:t>
            </a:r>
          </a:p>
        </p:txBody>
      </p:sp>
    </p:spTree>
  </p:cSld>
  <p:clrMapOvr>
    <a:masterClrMapping xmlns:a="http://schemas.openxmlformats.org/drawingml/2006/main"/>
  </p:clrMapOvr>
</p:sld>
</file>