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1ca87470e644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3858d9b5fe4c4c"/>
  </p:sldMasterIdLst>
  <p:sldIdLst>
    <p:sldId xmlns:r="http://schemas.openxmlformats.org/officeDocument/2006/relationships" id="256" r:id="R72947fa264cc4240"/>
    <p:sldId xmlns:r="http://schemas.openxmlformats.org/officeDocument/2006/relationships" id="257" r:id="R68c128231c414806"/>
    <p:sldId xmlns:r="http://schemas.openxmlformats.org/officeDocument/2006/relationships" id="258" r:id="Rd8b52fd99ec44f61"/>
    <p:sldId xmlns:r="http://schemas.openxmlformats.org/officeDocument/2006/relationships" id="259" r:id="R7ac7d5e0b61e4e59"/>
    <p:sldId xmlns:r="http://schemas.openxmlformats.org/officeDocument/2006/relationships" id="260" r:id="R6cc63757f3294233"/>
    <p:sldId xmlns:r="http://schemas.openxmlformats.org/officeDocument/2006/relationships" id="261" r:id="R03e31aa44d934a2e"/>
    <p:sldId xmlns:r="http://schemas.openxmlformats.org/officeDocument/2006/relationships" id="262" r:id="Rc2ee1333e0274a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858d9b5fe4c4c" /><Relationship Type="http://schemas.openxmlformats.org/officeDocument/2006/relationships/slide" Target="/ppt/slides/slide1.xml" Id="R72947fa264cc4240" /><Relationship Type="http://schemas.openxmlformats.org/officeDocument/2006/relationships/slide" Target="/ppt/slides/slide2.xml" Id="R68c128231c414806" /><Relationship Type="http://schemas.openxmlformats.org/officeDocument/2006/relationships/slide" Target="/ppt/slides/slide3.xml" Id="Rd8b52fd99ec44f61" /><Relationship Type="http://schemas.openxmlformats.org/officeDocument/2006/relationships/slide" Target="/ppt/slides/slide4.xml" Id="R7ac7d5e0b61e4e59" /><Relationship Type="http://schemas.openxmlformats.org/officeDocument/2006/relationships/slide" Target="/ppt/slides/slide5.xml" Id="R6cc63757f3294233" /><Relationship Type="http://schemas.openxmlformats.org/officeDocument/2006/relationships/slide" Target="/ppt/slides/slide6.xml" Id="R03e31aa44d934a2e" /><Relationship Type="http://schemas.openxmlformats.org/officeDocument/2006/relationships/slide" Target="/ppt/slides/slide7.xml" Id="Rc2ee1333e0274a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63a6c474c44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217d68ae645ed" /><Relationship Type="http://schemas.openxmlformats.org/officeDocument/2006/relationships/theme" Target="/ppt/slideMasters/theme/theme1.xml" Id="Rb5b6ca4a490645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9217d68ae645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b00a8196e40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1cf30870047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916df8cc74e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ec0c2ec7040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7b6f827154a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1d1bcc83c4e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3f6811c1a4f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 VADSET VARESENTER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VADSET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 VADSET VARESENTER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VADSET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VADSET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VADSET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3 468 214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−147 020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4 972 424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VADSET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TAVA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VADSET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Skodjevegen 426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24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b-vadset@online.no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979 393 512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VADSET VARESENTER AS</a:t>
            </a:r>
          </a:p>
        </p:txBody>
      </p:sp>
    </p:spTree>
  </p:cSld>
  <p:clrMapOvr>
    <a:masterClrMapping xmlns:a="http://schemas.openxmlformats.org/drawingml/2006/main"/>
  </p:clrMapOvr>
</p:sld>
</file>