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0ed92a37e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d6f7f33f145d5"/>
  </p:sldMasterIdLst>
  <p:sldIdLst>
    <p:sldId xmlns:r="http://schemas.openxmlformats.org/officeDocument/2006/relationships" id="256" r:id="R9536798645784e23"/>
    <p:sldId xmlns:r="http://schemas.openxmlformats.org/officeDocument/2006/relationships" id="257" r:id="Rd3c907bac0764246"/>
    <p:sldId xmlns:r="http://schemas.openxmlformats.org/officeDocument/2006/relationships" id="258" r:id="R51b8ecd1da6640ab"/>
    <p:sldId xmlns:r="http://schemas.openxmlformats.org/officeDocument/2006/relationships" id="259" r:id="R9fbee24440f447d5"/>
    <p:sldId xmlns:r="http://schemas.openxmlformats.org/officeDocument/2006/relationships" id="260" r:id="R97fbdef12aa74ace"/>
    <p:sldId xmlns:r="http://schemas.openxmlformats.org/officeDocument/2006/relationships" id="261" r:id="Rac4f90c9926941d3"/>
    <p:sldId xmlns:r="http://schemas.openxmlformats.org/officeDocument/2006/relationships" id="262" r:id="R756d808a5b75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d6f7f33f145d5" /><Relationship Type="http://schemas.openxmlformats.org/officeDocument/2006/relationships/slide" Target="/ppt/slides/slide1.xml" Id="R9536798645784e23" /><Relationship Type="http://schemas.openxmlformats.org/officeDocument/2006/relationships/slide" Target="/ppt/slides/slide2.xml" Id="Rd3c907bac0764246" /><Relationship Type="http://schemas.openxmlformats.org/officeDocument/2006/relationships/slide" Target="/ppt/slides/slide3.xml" Id="R51b8ecd1da6640ab" /><Relationship Type="http://schemas.openxmlformats.org/officeDocument/2006/relationships/slide" Target="/ppt/slides/slide4.xml" Id="R9fbee24440f447d5" /><Relationship Type="http://schemas.openxmlformats.org/officeDocument/2006/relationships/slide" Target="/ppt/slides/slide5.xml" Id="R97fbdef12aa74ace" /><Relationship Type="http://schemas.openxmlformats.org/officeDocument/2006/relationships/slide" Target="/ppt/slides/slide6.xml" Id="Rac4f90c9926941d3" /><Relationship Type="http://schemas.openxmlformats.org/officeDocument/2006/relationships/slide" Target="/ppt/slides/slide7.xml" Id="R756d808a5b75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4d99bdfd7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1821e65364a33" /><Relationship Type="http://schemas.openxmlformats.org/officeDocument/2006/relationships/theme" Target="/ppt/slideMasters/theme/theme1.xml" Id="R982bb9e64336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1821e6536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cffb6f8343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0a382ac5b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e16a7e95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8fc2351f3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30b9e823947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c6270072746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1bf463c50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KJEHE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10 470 797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11 022 866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HELLENES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HELLENES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979 405 294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KJEHE INVEST AS</a:t>
            </a:r>
          </a:p>
        </p:txBody>
      </p:sp>
    </p:spTree>
  </p:cSld>
  <p:clrMapOvr>
    <a:masterClrMapping xmlns:a="http://schemas.openxmlformats.org/drawingml/2006/main"/>
  </p:clrMapOvr>
</p:sld>
</file>