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4f278d853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eae858ce8415c"/>
  </p:sldMasterIdLst>
  <p:sldIdLst>
    <p:sldId xmlns:r="http://schemas.openxmlformats.org/officeDocument/2006/relationships" id="256" r:id="Re9f6514cc7044eb1"/>
    <p:sldId xmlns:r="http://schemas.openxmlformats.org/officeDocument/2006/relationships" id="257" r:id="R49aa45e3d979405d"/>
    <p:sldId xmlns:r="http://schemas.openxmlformats.org/officeDocument/2006/relationships" id="258" r:id="R4fcb93f4ddc44b88"/>
    <p:sldId xmlns:r="http://schemas.openxmlformats.org/officeDocument/2006/relationships" id="259" r:id="Rf6a6d316362e4555"/>
    <p:sldId xmlns:r="http://schemas.openxmlformats.org/officeDocument/2006/relationships" id="260" r:id="R35e5bffe51e3446c"/>
    <p:sldId xmlns:r="http://schemas.openxmlformats.org/officeDocument/2006/relationships" id="261" r:id="R56a1906c53ae43ff"/>
    <p:sldId xmlns:r="http://schemas.openxmlformats.org/officeDocument/2006/relationships" id="262" r:id="Rb9fdd0aaac6141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eae858ce8415c" /><Relationship Type="http://schemas.openxmlformats.org/officeDocument/2006/relationships/slide" Target="/ppt/slides/slide1.xml" Id="Re9f6514cc7044eb1" /><Relationship Type="http://schemas.openxmlformats.org/officeDocument/2006/relationships/slide" Target="/ppt/slides/slide2.xml" Id="R49aa45e3d979405d" /><Relationship Type="http://schemas.openxmlformats.org/officeDocument/2006/relationships/slide" Target="/ppt/slides/slide3.xml" Id="R4fcb93f4ddc44b88" /><Relationship Type="http://schemas.openxmlformats.org/officeDocument/2006/relationships/slide" Target="/ppt/slides/slide4.xml" Id="Rf6a6d316362e4555" /><Relationship Type="http://schemas.openxmlformats.org/officeDocument/2006/relationships/slide" Target="/ppt/slides/slide5.xml" Id="R35e5bffe51e3446c" /><Relationship Type="http://schemas.openxmlformats.org/officeDocument/2006/relationships/slide" Target="/ppt/slides/slide6.xml" Id="R56a1906c53ae43ff" /><Relationship Type="http://schemas.openxmlformats.org/officeDocument/2006/relationships/slide" Target="/ppt/slides/slide7.xml" Id="Rb9fdd0aaac6141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4bab28e6e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ec06a3f064920" /><Relationship Type="http://schemas.openxmlformats.org/officeDocument/2006/relationships/theme" Target="/ppt/slideMasters/theme/theme1.xml" Id="R24409fd5c21e48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ec06a3f06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386f79c2c4c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a2bdcedbf4f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2f7c830f7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a3348473f4b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78a46ab06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8ef284e074f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bfcdfbf78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24 420 742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ELISABETH SIBBERN GÜNTHER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ELISABETH SIBBERN GÜNTHER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979 417 888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VICO AS</a:t>
            </a:r>
          </a:p>
        </p:txBody>
      </p:sp>
    </p:spTree>
  </p:cSld>
  <p:clrMapOvr>
    <a:masterClrMapping xmlns:a="http://schemas.openxmlformats.org/drawingml/2006/main"/>
  </p:clrMapOvr>
</p:sld>
</file>