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38c78bbe4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30e9badcc4e2e"/>
  </p:sldMasterIdLst>
  <p:sldIdLst>
    <p:sldId xmlns:r="http://schemas.openxmlformats.org/officeDocument/2006/relationships" id="256" r:id="R1f2cf04f3a404c0c"/>
    <p:sldId xmlns:r="http://schemas.openxmlformats.org/officeDocument/2006/relationships" id="257" r:id="R68283b0e65234e63"/>
    <p:sldId xmlns:r="http://schemas.openxmlformats.org/officeDocument/2006/relationships" id="258" r:id="R7252dbec2d1b4bc5"/>
    <p:sldId xmlns:r="http://schemas.openxmlformats.org/officeDocument/2006/relationships" id="259" r:id="R020ea9b1444e4412"/>
    <p:sldId xmlns:r="http://schemas.openxmlformats.org/officeDocument/2006/relationships" id="260" r:id="R263984f9a65d42b9"/>
    <p:sldId xmlns:r="http://schemas.openxmlformats.org/officeDocument/2006/relationships" id="261" r:id="R728b2ec68def46b1"/>
    <p:sldId xmlns:r="http://schemas.openxmlformats.org/officeDocument/2006/relationships" id="262" r:id="R6d935ed99de8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30e9badcc4e2e" /><Relationship Type="http://schemas.openxmlformats.org/officeDocument/2006/relationships/slide" Target="/ppt/slides/slide1.xml" Id="R1f2cf04f3a404c0c" /><Relationship Type="http://schemas.openxmlformats.org/officeDocument/2006/relationships/slide" Target="/ppt/slides/slide2.xml" Id="R68283b0e65234e63" /><Relationship Type="http://schemas.openxmlformats.org/officeDocument/2006/relationships/slide" Target="/ppt/slides/slide3.xml" Id="R7252dbec2d1b4bc5" /><Relationship Type="http://schemas.openxmlformats.org/officeDocument/2006/relationships/slide" Target="/ppt/slides/slide4.xml" Id="R020ea9b1444e4412" /><Relationship Type="http://schemas.openxmlformats.org/officeDocument/2006/relationships/slide" Target="/ppt/slides/slide5.xml" Id="R263984f9a65d42b9" /><Relationship Type="http://schemas.openxmlformats.org/officeDocument/2006/relationships/slide" Target="/ppt/slides/slide6.xml" Id="R728b2ec68def46b1" /><Relationship Type="http://schemas.openxmlformats.org/officeDocument/2006/relationships/slide" Target="/ppt/slides/slide7.xml" Id="R6d935ed99de8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e0ec3aac6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0cf4224e54814" /><Relationship Type="http://schemas.openxmlformats.org/officeDocument/2006/relationships/theme" Target="/ppt/slideMasters/theme/theme1.xml" Id="Re82be7fae88d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0cf4224e5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8f1b0aa88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71ac6509d42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e052dda6f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04385ef19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04512912d4d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026fc90dd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9d1f6ec1a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MAGNE MAGLER WIGGEN SIVILARKITEKTER MNAL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MAGLER WIGGEN SIVILARKITEKTER MNAL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MAGLER WIGGEN SIVILARKITEKTER MNAL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MAGLER WIGGEN SIVILARKITEKTER MNAL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MAGLER WIGGEN SIVILARKITEKTER MNAL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MAGLER WIGGEN SIVILARKITEKTER MNAL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4 637 251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2 141 538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MAGLER WIGGEN SIVILARKITEKTER MNAL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MAGNE MAGLER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MAGLER WIGGEN SIVILARKITEKTER MNAL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34D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17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979 423 705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MAGLER WIGGEN SIVILARKITEKTER MNAL AS</a:t>
            </a:r>
          </a:p>
        </p:txBody>
      </p:sp>
    </p:spTree>
  </p:cSld>
  <p:clrMapOvr>
    <a:masterClrMapping xmlns:a="http://schemas.openxmlformats.org/drawingml/2006/main"/>
  </p:clrMapOvr>
</p:sld>
</file>