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578816e5c7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20d36402c44de"/>
  </p:sldMasterIdLst>
  <p:sldIdLst>
    <p:sldId xmlns:r="http://schemas.openxmlformats.org/officeDocument/2006/relationships" id="256" r:id="R81a47e6b2380441b"/>
    <p:sldId xmlns:r="http://schemas.openxmlformats.org/officeDocument/2006/relationships" id="257" r:id="Rfcf52cada69f4313"/>
    <p:sldId xmlns:r="http://schemas.openxmlformats.org/officeDocument/2006/relationships" id="258" r:id="Rf1d55fcfb5cd4f59"/>
    <p:sldId xmlns:r="http://schemas.openxmlformats.org/officeDocument/2006/relationships" id="259" r:id="Refc04ba5c432422d"/>
    <p:sldId xmlns:r="http://schemas.openxmlformats.org/officeDocument/2006/relationships" id="260" r:id="R726abbfec9e3442a"/>
    <p:sldId xmlns:r="http://schemas.openxmlformats.org/officeDocument/2006/relationships" id="261" r:id="R3c6ca26d184a47b0"/>
    <p:sldId xmlns:r="http://schemas.openxmlformats.org/officeDocument/2006/relationships" id="262" r:id="R9d6cb0c14752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20d36402c44de" /><Relationship Type="http://schemas.openxmlformats.org/officeDocument/2006/relationships/slide" Target="/ppt/slides/slide1.xml" Id="R81a47e6b2380441b" /><Relationship Type="http://schemas.openxmlformats.org/officeDocument/2006/relationships/slide" Target="/ppt/slides/slide2.xml" Id="Rfcf52cada69f4313" /><Relationship Type="http://schemas.openxmlformats.org/officeDocument/2006/relationships/slide" Target="/ppt/slides/slide3.xml" Id="Rf1d55fcfb5cd4f59" /><Relationship Type="http://schemas.openxmlformats.org/officeDocument/2006/relationships/slide" Target="/ppt/slides/slide4.xml" Id="Refc04ba5c432422d" /><Relationship Type="http://schemas.openxmlformats.org/officeDocument/2006/relationships/slide" Target="/ppt/slides/slide5.xml" Id="R726abbfec9e3442a" /><Relationship Type="http://schemas.openxmlformats.org/officeDocument/2006/relationships/slide" Target="/ppt/slides/slide6.xml" Id="R3c6ca26d184a47b0" /><Relationship Type="http://schemas.openxmlformats.org/officeDocument/2006/relationships/slide" Target="/ppt/slides/slide7.xml" Id="R9d6cb0c14752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ee232ae8e46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42802049d4284" /><Relationship Type="http://schemas.openxmlformats.org/officeDocument/2006/relationships/theme" Target="/ppt/slideMasters/theme/theme1.xml" Id="R994d874415e7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42802049d42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014e4cbb9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2c97cf478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7495b37fe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4c272da27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e80dc0ec3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ed21684dd47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10d6f3b60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ANLEGGSGARTNER EIKEN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EIKEN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ANLEGGSGARTNER EIKEN &amp; SØNN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EIKEN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EIKEN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EIKEN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1 908 334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5 852 409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EIKEN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 HALVARD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EIKEN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Bringebærhagen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79 52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979 439 318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ANLEGGSGARTNER EIKEN &amp; SØNN AS</a:t>
            </a:r>
          </a:p>
        </p:txBody>
      </p:sp>
    </p:spTree>
  </p:cSld>
  <p:clrMapOvr>
    <a:masterClrMapping xmlns:a="http://schemas.openxmlformats.org/drawingml/2006/main"/>
  </p:clrMapOvr>
</p:sld>
</file>