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385047744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70a29acfc4547"/>
  </p:sldMasterIdLst>
  <p:sldIdLst>
    <p:sldId xmlns:r="http://schemas.openxmlformats.org/officeDocument/2006/relationships" id="256" r:id="R9c25dc4188ac4eab"/>
    <p:sldId xmlns:r="http://schemas.openxmlformats.org/officeDocument/2006/relationships" id="257" r:id="Ra2dbda9088894b0f"/>
    <p:sldId xmlns:r="http://schemas.openxmlformats.org/officeDocument/2006/relationships" id="258" r:id="R7a5a51be90fe424c"/>
    <p:sldId xmlns:r="http://schemas.openxmlformats.org/officeDocument/2006/relationships" id="259" r:id="Rfa7244b62ab14f05"/>
    <p:sldId xmlns:r="http://schemas.openxmlformats.org/officeDocument/2006/relationships" id="260" r:id="R202c56ef8cfb4e93"/>
    <p:sldId xmlns:r="http://schemas.openxmlformats.org/officeDocument/2006/relationships" id="261" r:id="R445d0f1047f240e6"/>
    <p:sldId xmlns:r="http://schemas.openxmlformats.org/officeDocument/2006/relationships" id="262" r:id="Ra04e1d2482b2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70a29acfc4547" /><Relationship Type="http://schemas.openxmlformats.org/officeDocument/2006/relationships/slide" Target="/ppt/slides/slide1.xml" Id="R9c25dc4188ac4eab" /><Relationship Type="http://schemas.openxmlformats.org/officeDocument/2006/relationships/slide" Target="/ppt/slides/slide2.xml" Id="Ra2dbda9088894b0f" /><Relationship Type="http://schemas.openxmlformats.org/officeDocument/2006/relationships/slide" Target="/ppt/slides/slide3.xml" Id="R7a5a51be90fe424c" /><Relationship Type="http://schemas.openxmlformats.org/officeDocument/2006/relationships/slide" Target="/ppt/slides/slide4.xml" Id="Rfa7244b62ab14f05" /><Relationship Type="http://schemas.openxmlformats.org/officeDocument/2006/relationships/slide" Target="/ppt/slides/slide5.xml" Id="R202c56ef8cfb4e93" /><Relationship Type="http://schemas.openxmlformats.org/officeDocument/2006/relationships/slide" Target="/ppt/slides/slide6.xml" Id="R445d0f1047f240e6" /><Relationship Type="http://schemas.openxmlformats.org/officeDocument/2006/relationships/slide" Target="/ppt/slides/slide7.xml" Id="Ra04e1d2482b2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c7a6cf059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3060deee74601" /><Relationship Type="http://schemas.openxmlformats.org/officeDocument/2006/relationships/theme" Target="/ppt/slideMasters/theme/theme1.xml" Id="R6aa8d186dc8d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3060deee7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8ed99f52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9e381e4a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e11cac9c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f2062ff7c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782d87f6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8c8d755c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05fd1c0e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HAANDVERKERNE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HAANDVERKERNE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HAANDVERKERNE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HAANDVERKERNE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HAANDVERKERNE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HAANDVERKERNE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439 340 007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40 962 269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158 162 119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HAANDVERKERNE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 ENTREPRENØR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HAANDVERKERNE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Vakås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40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haandverkerne@ncc.no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www.haandverk.no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979 440 499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HAANDVERKERNE AS</a:t>
            </a:r>
          </a:p>
        </p:txBody>
      </p:sp>
    </p:spTree>
  </p:cSld>
  <p:clrMapOvr>
    <a:masterClrMapping xmlns:a="http://schemas.openxmlformats.org/drawingml/2006/main"/>
  </p:clrMapOvr>
</p:sld>
</file>