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f9cd35338a49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3405b4eac44685"/>
  </p:sldMasterIdLst>
  <p:sldIdLst>
    <p:sldId xmlns:r="http://schemas.openxmlformats.org/officeDocument/2006/relationships" id="256" r:id="R670f61d38a88447e"/>
    <p:sldId xmlns:r="http://schemas.openxmlformats.org/officeDocument/2006/relationships" id="257" r:id="R430318e8bdc449a1"/>
    <p:sldId xmlns:r="http://schemas.openxmlformats.org/officeDocument/2006/relationships" id="258" r:id="Rcb35c9714e1347f6"/>
    <p:sldId xmlns:r="http://schemas.openxmlformats.org/officeDocument/2006/relationships" id="259" r:id="Ref822726e01f457a"/>
    <p:sldId xmlns:r="http://schemas.openxmlformats.org/officeDocument/2006/relationships" id="260" r:id="R97dd86bf8ac74e03"/>
    <p:sldId xmlns:r="http://schemas.openxmlformats.org/officeDocument/2006/relationships" id="261" r:id="R8e9a4b1f33a249bd"/>
    <p:sldId xmlns:r="http://schemas.openxmlformats.org/officeDocument/2006/relationships" id="262" r:id="R363b49e78af044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3405b4eac44685" /><Relationship Type="http://schemas.openxmlformats.org/officeDocument/2006/relationships/slide" Target="/ppt/slides/slide1.xml" Id="R670f61d38a88447e" /><Relationship Type="http://schemas.openxmlformats.org/officeDocument/2006/relationships/slide" Target="/ppt/slides/slide2.xml" Id="R430318e8bdc449a1" /><Relationship Type="http://schemas.openxmlformats.org/officeDocument/2006/relationships/slide" Target="/ppt/slides/slide3.xml" Id="Rcb35c9714e1347f6" /><Relationship Type="http://schemas.openxmlformats.org/officeDocument/2006/relationships/slide" Target="/ppt/slides/slide4.xml" Id="Ref822726e01f457a" /><Relationship Type="http://schemas.openxmlformats.org/officeDocument/2006/relationships/slide" Target="/ppt/slides/slide5.xml" Id="R97dd86bf8ac74e03" /><Relationship Type="http://schemas.openxmlformats.org/officeDocument/2006/relationships/slide" Target="/ppt/slides/slide6.xml" Id="R8e9a4b1f33a249bd" /><Relationship Type="http://schemas.openxmlformats.org/officeDocument/2006/relationships/slide" Target="/ppt/slides/slide7.xml" Id="R363b49e78af044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ebc6776c2f49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7d0bdf1334eeb" /><Relationship Type="http://schemas.openxmlformats.org/officeDocument/2006/relationships/theme" Target="/ppt/slideMasters/theme/theme1.xml" Id="Re25692a0486d4f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b7d0bdf1334e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4eb2b205344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5ac9a79724f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f863af0e542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1dbef7ba44f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b65b2d9d14f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df6fc32fc48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3df12431343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MODERNE BYGGFORNYELSE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MODERNE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MODERNE BYGGFORNYELSE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MODERNE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MODERNE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MODERNE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144 125 631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2 255 935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3 546 997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21 349 917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90 499 961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MODERNE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MODERNE BYGGFORNYELSE HOLDING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BNJ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GSN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JON HALVOR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WENDLER NADINE LINA INA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MODERNE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Lørenveien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30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post@byggfornyelse.no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www.byggfornyelse.no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979 446 071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MODERNE BYGGFORNYELSE AS</a:t>
            </a:r>
          </a:p>
        </p:txBody>
      </p:sp>
    </p:spTree>
  </p:cSld>
  <p:clrMapOvr>
    <a:masterClrMapping xmlns:a="http://schemas.openxmlformats.org/drawingml/2006/main"/>
  </p:clrMapOvr>
</p:sld>
</file>