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cc2a4790f842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8307a3c3ce4cdb"/>
  </p:sldMasterIdLst>
  <p:sldIdLst>
    <p:sldId xmlns:r="http://schemas.openxmlformats.org/officeDocument/2006/relationships" id="256" r:id="R30baf9e3d9f24487"/>
    <p:sldId xmlns:r="http://schemas.openxmlformats.org/officeDocument/2006/relationships" id="257" r:id="R241dc20d60004687"/>
    <p:sldId xmlns:r="http://schemas.openxmlformats.org/officeDocument/2006/relationships" id="258" r:id="R4b83104fc49242ba"/>
    <p:sldId xmlns:r="http://schemas.openxmlformats.org/officeDocument/2006/relationships" id="259" r:id="Ra73ffbb2c6124926"/>
    <p:sldId xmlns:r="http://schemas.openxmlformats.org/officeDocument/2006/relationships" id="260" r:id="R4dd812c4e9654375"/>
    <p:sldId xmlns:r="http://schemas.openxmlformats.org/officeDocument/2006/relationships" id="261" r:id="R48cdaaf4445b48aa"/>
    <p:sldId xmlns:r="http://schemas.openxmlformats.org/officeDocument/2006/relationships" id="262" r:id="R28d0658f1b0040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8307a3c3ce4cdb" /><Relationship Type="http://schemas.openxmlformats.org/officeDocument/2006/relationships/slide" Target="/ppt/slides/slide1.xml" Id="R30baf9e3d9f24487" /><Relationship Type="http://schemas.openxmlformats.org/officeDocument/2006/relationships/slide" Target="/ppt/slides/slide2.xml" Id="R241dc20d60004687" /><Relationship Type="http://schemas.openxmlformats.org/officeDocument/2006/relationships/slide" Target="/ppt/slides/slide3.xml" Id="R4b83104fc49242ba" /><Relationship Type="http://schemas.openxmlformats.org/officeDocument/2006/relationships/slide" Target="/ppt/slides/slide4.xml" Id="Ra73ffbb2c6124926" /><Relationship Type="http://schemas.openxmlformats.org/officeDocument/2006/relationships/slide" Target="/ppt/slides/slide5.xml" Id="R4dd812c4e9654375" /><Relationship Type="http://schemas.openxmlformats.org/officeDocument/2006/relationships/slide" Target="/ppt/slides/slide6.xml" Id="R48cdaaf4445b48aa" /><Relationship Type="http://schemas.openxmlformats.org/officeDocument/2006/relationships/slide" Target="/ppt/slides/slide7.xml" Id="R28d0658f1b0040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afa558e97e40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794562b0e475c" /><Relationship Type="http://schemas.openxmlformats.org/officeDocument/2006/relationships/theme" Target="/ppt/slideMasters/theme/theme1.xml" Id="R788ecb3b3f6c4e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8794562b0e47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1a0aa757b44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ddeb9d17546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7851210634c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896e369294c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762b5e61c43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be2ade01c4c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2428c85ac45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HINDENES 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HINDENES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HINDENES HUS AS ble etablert [år] og holder til i Hosteland.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HINDENES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HINDENES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HINDENES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10 501 001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255 885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200 701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2 190 164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3 312 647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HINDENES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GÅNGSTØ HALDING AS  –  33,4 %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TRÆET HOLDING AS  –  33,4 %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VABØ AS  –  33,2 %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HINDENES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Fensfjordvegen 1308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5986 Hosteland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36 44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979 446 586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HINDENES HUS AS</a:t>
            </a:r>
          </a:p>
        </p:txBody>
      </p:sp>
    </p:spTree>
  </p:cSld>
  <p:clrMapOvr>
    <a:masterClrMapping xmlns:a="http://schemas.openxmlformats.org/drawingml/2006/main"/>
  </p:clrMapOvr>
</p:sld>
</file>