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4b2c7c5f0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b9352b23b4e0d"/>
  </p:sldMasterIdLst>
  <p:sldIdLst>
    <p:sldId xmlns:r="http://schemas.openxmlformats.org/officeDocument/2006/relationships" id="256" r:id="R2e50e81b80bb4cb5"/>
    <p:sldId xmlns:r="http://schemas.openxmlformats.org/officeDocument/2006/relationships" id="257" r:id="R8b2bc5704b4c4e52"/>
    <p:sldId xmlns:r="http://schemas.openxmlformats.org/officeDocument/2006/relationships" id="258" r:id="R596e995a19c54b6e"/>
    <p:sldId xmlns:r="http://schemas.openxmlformats.org/officeDocument/2006/relationships" id="259" r:id="R9a013d75a5a54c6b"/>
    <p:sldId xmlns:r="http://schemas.openxmlformats.org/officeDocument/2006/relationships" id="260" r:id="R6578c68601a9408b"/>
    <p:sldId xmlns:r="http://schemas.openxmlformats.org/officeDocument/2006/relationships" id="261" r:id="R765b197d7c6e42ce"/>
    <p:sldId xmlns:r="http://schemas.openxmlformats.org/officeDocument/2006/relationships" id="262" r:id="Rbb8a1a349126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b9352b23b4e0d" /><Relationship Type="http://schemas.openxmlformats.org/officeDocument/2006/relationships/slide" Target="/ppt/slides/slide1.xml" Id="R2e50e81b80bb4cb5" /><Relationship Type="http://schemas.openxmlformats.org/officeDocument/2006/relationships/slide" Target="/ppt/slides/slide2.xml" Id="R8b2bc5704b4c4e52" /><Relationship Type="http://schemas.openxmlformats.org/officeDocument/2006/relationships/slide" Target="/ppt/slides/slide3.xml" Id="R596e995a19c54b6e" /><Relationship Type="http://schemas.openxmlformats.org/officeDocument/2006/relationships/slide" Target="/ppt/slides/slide4.xml" Id="R9a013d75a5a54c6b" /><Relationship Type="http://schemas.openxmlformats.org/officeDocument/2006/relationships/slide" Target="/ppt/slides/slide5.xml" Id="R6578c68601a9408b" /><Relationship Type="http://schemas.openxmlformats.org/officeDocument/2006/relationships/slide" Target="/ppt/slides/slide6.xml" Id="R765b197d7c6e42ce" /><Relationship Type="http://schemas.openxmlformats.org/officeDocument/2006/relationships/slide" Target="/ppt/slides/slide7.xml" Id="Rbb8a1a349126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76f6c1e0d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ee28172474766" /><Relationship Type="http://schemas.openxmlformats.org/officeDocument/2006/relationships/theme" Target="/ppt/slideMasters/theme/theme1.xml" Id="R619a9c90577c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ee2817247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b5f2f3e61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f0774ed4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f0c76cbd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f3a2836d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88bb5f9f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8525920b2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1679cc77e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F NORLØFF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F NORLØFF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13 287 745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118 525 098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120 740 309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CATHINKA NORLØFF-MATHISEN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PRINZ-NORLØFF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VIBEKE NORLØFF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NORLØFF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19J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halvor@norloff-invest.no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