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08d05fc6d0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ef9b9bcb14426"/>
  </p:sldMasterIdLst>
  <p:sldIdLst>
    <p:sldId xmlns:r="http://schemas.openxmlformats.org/officeDocument/2006/relationships" id="256" r:id="Rdf146b0e73a2410e"/>
    <p:sldId xmlns:r="http://schemas.openxmlformats.org/officeDocument/2006/relationships" id="257" r:id="Rb0470f03ae40468e"/>
    <p:sldId xmlns:r="http://schemas.openxmlformats.org/officeDocument/2006/relationships" id="258" r:id="R8a9e753296c64cbc"/>
    <p:sldId xmlns:r="http://schemas.openxmlformats.org/officeDocument/2006/relationships" id="259" r:id="Rdd6e71f9b7634627"/>
    <p:sldId xmlns:r="http://schemas.openxmlformats.org/officeDocument/2006/relationships" id="260" r:id="R1842aea23de84064"/>
    <p:sldId xmlns:r="http://schemas.openxmlformats.org/officeDocument/2006/relationships" id="261" r:id="Rd6743f81f32e4a8e"/>
    <p:sldId xmlns:r="http://schemas.openxmlformats.org/officeDocument/2006/relationships" id="262" r:id="R3d984685a74a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ef9b9bcb14426" /><Relationship Type="http://schemas.openxmlformats.org/officeDocument/2006/relationships/slide" Target="/ppt/slides/slide1.xml" Id="Rdf146b0e73a2410e" /><Relationship Type="http://schemas.openxmlformats.org/officeDocument/2006/relationships/slide" Target="/ppt/slides/slide2.xml" Id="Rb0470f03ae40468e" /><Relationship Type="http://schemas.openxmlformats.org/officeDocument/2006/relationships/slide" Target="/ppt/slides/slide3.xml" Id="R8a9e753296c64cbc" /><Relationship Type="http://schemas.openxmlformats.org/officeDocument/2006/relationships/slide" Target="/ppt/slides/slide4.xml" Id="Rdd6e71f9b7634627" /><Relationship Type="http://schemas.openxmlformats.org/officeDocument/2006/relationships/slide" Target="/ppt/slides/slide5.xml" Id="R1842aea23de84064" /><Relationship Type="http://schemas.openxmlformats.org/officeDocument/2006/relationships/slide" Target="/ppt/slides/slide6.xml" Id="Rd6743f81f32e4a8e" /><Relationship Type="http://schemas.openxmlformats.org/officeDocument/2006/relationships/slide" Target="/ppt/slides/slide7.xml" Id="R3d984685a74a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f4297078e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947fd0d1240e2" /><Relationship Type="http://schemas.openxmlformats.org/officeDocument/2006/relationships/theme" Target="/ppt/slideMasters/theme/theme1.xml" Id="Rb8fec878e8884e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947fd0d1240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77167ecfe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979000c4b45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97663e43c44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bb41b88634d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7524e37ad4d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e696a856a4e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56422e41b4f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LUCRUM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LUCRUM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16 326 011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16 225 983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15 769 869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114 134 450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132 935 939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ANNE-MARTHE LØKEN MØRCH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WAAGE LØKEN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ARNE LØKEN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ANNE-KRISTINE LØKEN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Løken, Kirkåsveien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979 450 753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LUCRUM AS</a:t>
            </a:r>
          </a:p>
        </p:txBody>
      </p:sp>
    </p:spTree>
  </p:cSld>
  <p:clrMapOvr>
    <a:masterClrMapping xmlns:a="http://schemas.openxmlformats.org/drawingml/2006/main"/>
  </p:clrMapOvr>
</p:sld>
</file>