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436455b7f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9c3a0c04e43a7"/>
  </p:sldMasterIdLst>
  <p:sldIdLst>
    <p:sldId xmlns:r="http://schemas.openxmlformats.org/officeDocument/2006/relationships" id="256" r:id="Rbbe5df4a3f1b4ff8"/>
    <p:sldId xmlns:r="http://schemas.openxmlformats.org/officeDocument/2006/relationships" id="257" r:id="R2b0be1938c57441e"/>
    <p:sldId xmlns:r="http://schemas.openxmlformats.org/officeDocument/2006/relationships" id="258" r:id="R517af2930d2e4558"/>
    <p:sldId xmlns:r="http://schemas.openxmlformats.org/officeDocument/2006/relationships" id="259" r:id="Rf114260b55df46f3"/>
    <p:sldId xmlns:r="http://schemas.openxmlformats.org/officeDocument/2006/relationships" id="260" r:id="R31cb046a58ae44d7"/>
    <p:sldId xmlns:r="http://schemas.openxmlformats.org/officeDocument/2006/relationships" id="261" r:id="Rcd4cc93881754961"/>
    <p:sldId xmlns:r="http://schemas.openxmlformats.org/officeDocument/2006/relationships" id="262" r:id="R0aad33de3a07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9c3a0c04e43a7" /><Relationship Type="http://schemas.openxmlformats.org/officeDocument/2006/relationships/slide" Target="/ppt/slides/slide1.xml" Id="Rbbe5df4a3f1b4ff8" /><Relationship Type="http://schemas.openxmlformats.org/officeDocument/2006/relationships/slide" Target="/ppt/slides/slide2.xml" Id="R2b0be1938c57441e" /><Relationship Type="http://schemas.openxmlformats.org/officeDocument/2006/relationships/slide" Target="/ppt/slides/slide3.xml" Id="R517af2930d2e4558" /><Relationship Type="http://schemas.openxmlformats.org/officeDocument/2006/relationships/slide" Target="/ppt/slides/slide4.xml" Id="Rf114260b55df46f3" /><Relationship Type="http://schemas.openxmlformats.org/officeDocument/2006/relationships/slide" Target="/ppt/slides/slide5.xml" Id="R31cb046a58ae44d7" /><Relationship Type="http://schemas.openxmlformats.org/officeDocument/2006/relationships/slide" Target="/ppt/slides/slide6.xml" Id="Rcd4cc93881754961" /><Relationship Type="http://schemas.openxmlformats.org/officeDocument/2006/relationships/slide" Target="/ppt/slides/slide7.xml" Id="R0aad33de3a07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30cc85bbb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0b819e5e408d" /><Relationship Type="http://schemas.openxmlformats.org/officeDocument/2006/relationships/theme" Target="/ppt/slideMasters/theme/theme1.xml" Id="Rdbe16b97b573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70b819e5e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a7cce459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11881a298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66faa36f9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348c1d8f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d062ff724e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461fb91c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13b00207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MASKIN AS ble etablert [år] og holder til i Talgje.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10 942 393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7 080 783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20 643 511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GARD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Gardsvågen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4163 Talgje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979 458 355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 MASKIN AS</a:t>
            </a:r>
          </a:p>
        </p:txBody>
      </p:sp>
    </p:spTree>
  </p:cSld>
  <p:clrMapOvr>
    <a:masterClrMapping xmlns:a="http://schemas.openxmlformats.org/drawingml/2006/main"/>
  </p:clrMapOvr>
</p:sld>
</file>