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b1d2d1da1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1b9dc99914108"/>
  </p:sldMasterIdLst>
  <p:sldIdLst>
    <p:sldId xmlns:r="http://schemas.openxmlformats.org/officeDocument/2006/relationships" id="256" r:id="Rcf6ac53fe89e4120"/>
    <p:sldId xmlns:r="http://schemas.openxmlformats.org/officeDocument/2006/relationships" id="257" r:id="R52fb2be06f0e4e43"/>
    <p:sldId xmlns:r="http://schemas.openxmlformats.org/officeDocument/2006/relationships" id="258" r:id="Re2746cfeac894ade"/>
    <p:sldId xmlns:r="http://schemas.openxmlformats.org/officeDocument/2006/relationships" id="259" r:id="R9f91924a64104702"/>
    <p:sldId xmlns:r="http://schemas.openxmlformats.org/officeDocument/2006/relationships" id="260" r:id="R953ed997c6e840ae"/>
    <p:sldId xmlns:r="http://schemas.openxmlformats.org/officeDocument/2006/relationships" id="261" r:id="R0bceec1f16e24a3d"/>
    <p:sldId xmlns:r="http://schemas.openxmlformats.org/officeDocument/2006/relationships" id="262" r:id="R7f5b47413823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1b9dc99914108" /><Relationship Type="http://schemas.openxmlformats.org/officeDocument/2006/relationships/slide" Target="/ppt/slides/slide1.xml" Id="Rcf6ac53fe89e4120" /><Relationship Type="http://schemas.openxmlformats.org/officeDocument/2006/relationships/slide" Target="/ppt/slides/slide2.xml" Id="R52fb2be06f0e4e43" /><Relationship Type="http://schemas.openxmlformats.org/officeDocument/2006/relationships/slide" Target="/ppt/slides/slide3.xml" Id="Re2746cfeac894ade" /><Relationship Type="http://schemas.openxmlformats.org/officeDocument/2006/relationships/slide" Target="/ppt/slides/slide4.xml" Id="R9f91924a64104702" /><Relationship Type="http://schemas.openxmlformats.org/officeDocument/2006/relationships/slide" Target="/ppt/slides/slide5.xml" Id="R953ed997c6e840ae" /><Relationship Type="http://schemas.openxmlformats.org/officeDocument/2006/relationships/slide" Target="/ppt/slides/slide6.xml" Id="R0bceec1f16e24a3d" /><Relationship Type="http://schemas.openxmlformats.org/officeDocument/2006/relationships/slide" Target="/ppt/slides/slide7.xml" Id="R7f5b47413823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73b4fe31040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142371db042c1" /><Relationship Type="http://schemas.openxmlformats.org/officeDocument/2006/relationships/theme" Target="/ppt/slideMasters/theme/theme1.xml" Id="R53d8c985cdac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142371db0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bf24f765a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30ca6034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fb2bc435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3d9939ac5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ec08b1d01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a6ae1c8874c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6349b7b92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SJUR HAUSTVEIT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HAUSTVEIT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 HAUSTVEIT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HAUSTVEIT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HAUSTVEIT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HAUSTVEIT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2 780 132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78 569 159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90 507 207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HAUSTVEIT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 PETTER HAUSTVEIT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MOTZFELDT HAUSTVEIT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TILLIK MARGRETE MOTZFELDT HAUSTVEIT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HAUSTVEIT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Alvheimveien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29 59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979 464 495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HAUSTVEIT AS</a:t>
            </a:r>
          </a:p>
        </p:txBody>
      </p:sp>
    </p:spTree>
  </p:cSld>
  <p:clrMapOvr>
    <a:masterClrMapping xmlns:a="http://schemas.openxmlformats.org/drawingml/2006/main"/>
  </p:clrMapOvr>
</p:sld>
</file>