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9b81feb98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d924591db4d4b"/>
  </p:sldMasterIdLst>
  <p:sldIdLst>
    <p:sldId xmlns:r="http://schemas.openxmlformats.org/officeDocument/2006/relationships" id="256" r:id="R208164844ed54965"/>
    <p:sldId xmlns:r="http://schemas.openxmlformats.org/officeDocument/2006/relationships" id="257" r:id="R38f73f0cfc4d4ae0"/>
    <p:sldId xmlns:r="http://schemas.openxmlformats.org/officeDocument/2006/relationships" id="258" r:id="R6584b3c20ba04cbe"/>
    <p:sldId xmlns:r="http://schemas.openxmlformats.org/officeDocument/2006/relationships" id="259" r:id="Rc53b56ff70c34ca4"/>
    <p:sldId xmlns:r="http://schemas.openxmlformats.org/officeDocument/2006/relationships" id="260" r:id="R699ca42364b146f7"/>
    <p:sldId xmlns:r="http://schemas.openxmlformats.org/officeDocument/2006/relationships" id="261" r:id="R05557e1dcce047a3"/>
    <p:sldId xmlns:r="http://schemas.openxmlformats.org/officeDocument/2006/relationships" id="262" r:id="Rf13c30fc1d80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d924591db4d4b" /><Relationship Type="http://schemas.openxmlformats.org/officeDocument/2006/relationships/slide" Target="/ppt/slides/slide1.xml" Id="R208164844ed54965" /><Relationship Type="http://schemas.openxmlformats.org/officeDocument/2006/relationships/slide" Target="/ppt/slides/slide2.xml" Id="R38f73f0cfc4d4ae0" /><Relationship Type="http://schemas.openxmlformats.org/officeDocument/2006/relationships/slide" Target="/ppt/slides/slide3.xml" Id="R6584b3c20ba04cbe" /><Relationship Type="http://schemas.openxmlformats.org/officeDocument/2006/relationships/slide" Target="/ppt/slides/slide4.xml" Id="Rc53b56ff70c34ca4" /><Relationship Type="http://schemas.openxmlformats.org/officeDocument/2006/relationships/slide" Target="/ppt/slides/slide5.xml" Id="R699ca42364b146f7" /><Relationship Type="http://schemas.openxmlformats.org/officeDocument/2006/relationships/slide" Target="/ppt/slides/slide6.xml" Id="R05557e1dcce047a3" /><Relationship Type="http://schemas.openxmlformats.org/officeDocument/2006/relationships/slide" Target="/ppt/slides/slide7.xml" Id="Rf13c30fc1d80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50b7c9477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d0f1408af4ec6" /><Relationship Type="http://schemas.openxmlformats.org/officeDocument/2006/relationships/theme" Target="/ppt/slideMasters/theme/theme1.xml" Id="R4b1b7e96c6bf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d0f1408af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46c907bb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a28e2c96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2207d87f1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dbcfcd4f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54a32d235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388daa1f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4b3b2e9c9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175 366 321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187 420 306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GEORG NICOLAY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GUSTAV B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KAROLINE MARIE LUND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