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1eff143fc9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6393a3e0024d6d"/>
  </p:sldMasterIdLst>
  <p:sldIdLst>
    <p:sldId xmlns:r="http://schemas.openxmlformats.org/officeDocument/2006/relationships" id="256" r:id="Rd0286d2e53174f58"/>
    <p:sldId xmlns:r="http://schemas.openxmlformats.org/officeDocument/2006/relationships" id="257" r:id="Rcacf674f9878444f"/>
    <p:sldId xmlns:r="http://schemas.openxmlformats.org/officeDocument/2006/relationships" id="258" r:id="R49ed7fe11ddb45d3"/>
    <p:sldId xmlns:r="http://schemas.openxmlformats.org/officeDocument/2006/relationships" id="259" r:id="R2775a683ec884397"/>
    <p:sldId xmlns:r="http://schemas.openxmlformats.org/officeDocument/2006/relationships" id="260" r:id="R77299a310b534fa9"/>
    <p:sldId xmlns:r="http://schemas.openxmlformats.org/officeDocument/2006/relationships" id="261" r:id="Rfafb038827934706"/>
    <p:sldId xmlns:r="http://schemas.openxmlformats.org/officeDocument/2006/relationships" id="262" r:id="R53cd550ea57d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393a3e0024d6d" /><Relationship Type="http://schemas.openxmlformats.org/officeDocument/2006/relationships/slide" Target="/ppt/slides/slide1.xml" Id="Rd0286d2e53174f58" /><Relationship Type="http://schemas.openxmlformats.org/officeDocument/2006/relationships/slide" Target="/ppt/slides/slide2.xml" Id="Rcacf674f9878444f" /><Relationship Type="http://schemas.openxmlformats.org/officeDocument/2006/relationships/slide" Target="/ppt/slides/slide3.xml" Id="R49ed7fe11ddb45d3" /><Relationship Type="http://schemas.openxmlformats.org/officeDocument/2006/relationships/slide" Target="/ppt/slides/slide4.xml" Id="R2775a683ec884397" /><Relationship Type="http://schemas.openxmlformats.org/officeDocument/2006/relationships/slide" Target="/ppt/slides/slide5.xml" Id="R77299a310b534fa9" /><Relationship Type="http://schemas.openxmlformats.org/officeDocument/2006/relationships/slide" Target="/ppt/slides/slide6.xml" Id="Rfafb038827934706" /><Relationship Type="http://schemas.openxmlformats.org/officeDocument/2006/relationships/slide" Target="/ppt/slides/slide7.xml" Id="R53cd550ea57d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e50b5240f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59653cc8442c9" /><Relationship Type="http://schemas.openxmlformats.org/officeDocument/2006/relationships/theme" Target="/ppt/slideMasters/theme/theme1.xml" Id="R2ac0feef550742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59653cc84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c798b242c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01d320ab2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5f1997b6446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88475452a48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ae9932b39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c8230ce9442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55adc8bfc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STAALE NYHUS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STAALE NYHUS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3 061 089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STAALE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Hyttebyvegen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09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979 474 385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STAALE NYHUS AS</a:t>
            </a:r>
          </a:p>
        </p:txBody>
      </p:sp>
    </p:spTree>
  </p:cSld>
  <p:clrMapOvr>
    <a:masterClrMapping xmlns:a="http://schemas.openxmlformats.org/drawingml/2006/main"/>
  </p:clrMapOvr>
</p:sld>
</file>