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7b65be18d649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5085ba3dc746b3"/>
  </p:sldMasterIdLst>
  <p:sldIdLst>
    <p:sldId xmlns:r="http://schemas.openxmlformats.org/officeDocument/2006/relationships" id="256" r:id="R2dfb4cef89c04d75"/>
    <p:sldId xmlns:r="http://schemas.openxmlformats.org/officeDocument/2006/relationships" id="257" r:id="Reab110cd39da4b31"/>
    <p:sldId xmlns:r="http://schemas.openxmlformats.org/officeDocument/2006/relationships" id="258" r:id="Rcf7c7b016ae3430e"/>
    <p:sldId xmlns:r="http://schemas.openxmlformats.org/officeDocument/2006/relationships" id="259" r:id="R5cc164c1c0e14425"/>
    <p:sldId xmlns:r="http://schemas.openxmlformats.org/officeDocument/2006/relationships" id="260" r:id="R44b82f1caf7d4366"/>
    <p:sldId xmlns:r="http://schemas.openxmlformats.org/officeDocument/2006/relationships" id="261" r:id="R63e2b24ca88c43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085ba3dc746b3" /><Relationship Type="http://schemas.openxmlformats.org/officeDocument/2006/relationships/slide" Target="/ppt/slides/slide1.xml" Id="R2dfb4cef89c04d75" /><Relationship Type="http://schemas.openxmlformats.org/officeDocument/2006/relationships/slide" Target="/ppt/slides/slide2.xml" Id="Reab110cd39da4b31" /><Relationship Type="http://schemas.openxmlformats.org/officeDocument/2006/relationships/slide" Target="/ppt/slides/slide3.xml" Id="Rcf7c7b016ae3430e" /><Relationship Type="http://schemas.openxmlformats.org/officeDocument/2006/relationships/slide" Target="/ppt/slides/slide4.xml" Id="R5cc164c1c0e14425" /><Relationship Type="http://schemas.openxmlformats.org/officeDocument/2006/relationships/slide" Target="/ppt/slides/slide5.xml" Id="R44b82f1caf7d4366" /><Relationship Type="http://schemas.openxmlformats.org/officeDocument/2006/relationships/slide" Target="/ppt/slides/slide6.xml" Id="R63e2b24ca88c43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ed42106b543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0672cefbe4938" /><Relationship Type="http://schemas.openxmlformats.org/officeDocument/2006/relationships/theme" Target="/ppt/slideMasters/theme/theme1.xml" Id="R245511d278fb4d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40672cefbe49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5bde563d44c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9f539030b45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23623cee143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25389fb7d45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50cfbb98941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0446541b74c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ole.petter.skaras@amesto.no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979 482 639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